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72EEDC-4DF8-45A5-8E49-65265870E668}" v="7" dt="2023-05-22T09:06:05.8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di Claudia" userId="b2286261-08a3-4656-bd59-9080f66374b7" providerId="ADAL" clId="{8472EEDC-4DF8-45A5-8E49-65265870E668}"/>
    <pc:docChg chg="undo custSel addSld modSld">
      <pc:chgData name="Raddi Claudia" userId="b2286261-08a3-4656-bd59-9080f66374b7" providerId="ADAL" clId="{8472EEDC-4DF8-45A5-8E49-65265870E668}" dt="2023-05-22T09:06:08.989" v="37" actId="1076"/>
      <pc:docMkLst>
        <pc:docMk/>
      </pc:docMkLst>
      <pc:sldChg chg="addSp delSp modSp mod">
        <pc:chgData name="Raddi Claudia" userId="b2286261-08a3-4656-bd59-9080f66374b7" providerId="ADAL" clId="{8472EEDC-4DF8-45A5-8E49-65265870E668}" dt="2023-05-22T09:04:50.861" v="32" actId="1076"/>
        <pc:sldMkLst>
          <pc:docMk/>
          <pc:sldMk cId="4222679884" sldId="256"/>
        </pc:sldMkLst>
        <pc:graphicFrameChg chg="add del mod">
          <ac:chgData name="Raddi Claudia" userId="b2286261-08a3-4656-bd59-9080f66374b7" providerId="ADAL" clId="{8472EEDC-4DF8-45A5-8E49-65265870E668}" dt="2023-05-22T09:03:54.386" v="16" actId="21"/>
          <ac:graphicFrameMkLst>
            <pc:docMk/>
            <pc:sldMk cId="4222679884" sldId="256"/>
            <ac:graphicFrameMk id="2" creationId="{BFC228A6-49E1-4D61-B1D7-9FDADD4F80B1}"/>
          </ac:graphicFrameMkLst>
        </pc:graphicFrameChg>
        <pc:graphicFrameChg chg="add del mod">
          <ac:chgData name="Raddi Claudia" userId="b2286261-08a3-4656-bd59-9080f66374b7" providerId="ADAL" clId="{8472EEDC-4DF8-45A5-8E49-65265870E668}" dt="2023-05-22T09:03:54.386" v="16" actId="21"/>
          <ac:graphicFrameMkLst>
            <pc:docMk/>
            <pc:sldMk cId="4222679884" sldId="256"/>
            <ac:graphicFrameMk id="7" creationId="{6397472D-8EDE-4D0A-B342-11C279C1E572}"/>
          </ac:graphicFrameMkLst>
        </pc:graphicFrameChg>
        <pc:graphicFrameChg chg="mod">
          <ac:chgData name="Raddi Claudia" userId="b2286261-08a3-4656-bd59-9080f66374b7" providerId="ADAL" clId="{8472EEDC-4DF8-45A5-8E49-65265870E668}" dt="2023-05-22T09:04:50.861" v="32" actId="1076"/>
          <ac:graphicFrameMkLst>
            <pc:docMk/>
            <pc:sldMk cId="4222679884" sldId="256"/>
            <ac:graphicFrameMk id="8" creationId="{0E3E7D88-F4B7-404F-8FBF-91DE1189AF49}"/>
          </ac:graphicFrameMkLst>
        </pc:graphicFrameChg>
        <pc:graphicFrameChg chg="mod">
          <ac:chgData name="Raddi Claudia" userId="b2286261-08a3-4656-bd59-9080f66374b7" providerId="ADAL" clId="{8472EEDC-4DF8-45A5-8E49-65265870E668}" dt="2023-05-22T09:04:42.040" v="30" actId="1076"/>
          <ac:graphicFrameMkLst>
            <pc:docMk/>
            <pc:sldMk cId="4222679884" sldId="256"/>
            <ac:graphicFrameMk id="9" creationId="{695FB084-20AD-4628-B46A-E7DA3D3FDE14}"/>
          </ac:graphicFrameMkLst>
        </pc:graphicFrameChg>
        <pc:graphicFrameChg chg="mod">
          <ac:chgData name="Raddi Claudia" userId="b2286261-08a3-4656-bd59-9080f66374b7" providerId="ADAL" clId="{8472EEDC-4DF8-45A5-8E49-65265870E668}" dt="2023-05-22T09:04:47.130" v="31" actId="1076"/>
          <ac:graphicFrameMkLst>
            <pc:docMk/>
            <pc:sldMk cId="4222679884" sldId="256"/>
            <ac:graphicFrameMk id="10" creationId="{4FEFD1C7-13B8-4E36-89F0-4E900310D7F6}"/>
          </ac:graphicFrameMkLst>
        </pc:graphicFrameChg>
        <pc:graphicFrameChg chg="del mod">
          <ac:chgData name="Raddi Claudia" userId="b2286261-08a3-4656-bd59-9080f66374b7" providerId="ADAL" clId="{8472EEDC-4DF8-45A5-8E49-65265870E668}" dt="2023-05-22T09:03:54.386" v="16" actId="21"/>
          <ac:graphicFrameMkLst>
            <pc:docMk/>
            <pc:sldMk cId="4222679884" sldId="256"/>
            <ac:graphicFrameMk id="13" creationId="{F5B8F82F-C0C4-497E-8A1A-6A324F980B62}"/>
          </ac:graphicFrameMkLst>
        </pc:graphicFrameChg>
      </pc:sldChg>
      <pc:sldChg chg="addSp delSp modSp new mod">
        <pc:chgData name="Raddi Claudia" userId="b2286261-08a3-4656-bd59-9080f66374b7" providerId="ADAL" clId="{8472EEDC-4DF8-45A5-8E49-65265870E668}" dt="2023-05-22T09:06:08.989" v="37" actId="1076"/>
        <pc:sldMkLst>
          <pc:docMk/>
          <pc:sldMk cId="2115264012" sldId="257"/>
        </pc:sldMkLst>
        <pc:spChg chg="del">
          <ac:chgData name="Raddi Claudia" userId="b2286261-08a3-4656-bd59-9080f66374b7" providerId="ADAL" clId="{8472EEDC-4DF8-45A5-8E49-65265870E668}" dt="2023-05-22T09:03:49.899" v="15" actId="478"/>
          <ac:spMkLst>
            <pc:docMk/>
            <pc:sldMk cId="2115264012" sldId="257"/>
            <ac:spMk id="2" creationId="{28EDBD16-E445-4126-A17D-CCBCC66A12FB}"/>
          </ac:spMkLst>
        </pc:spChg>
        <pc:spChg chg="del">
          <ac:chgData name="Raddi Claudia" userId="b2286261-08a3-4656-bd59-9080f66374b7" providerId="ADAL" clId="{8472EEDC-4DF8-45A5-8E49-65265870E668}" dt="2023-05-22T09:03:49.899" v="15" actId="478"/>
          <ac:spMkLst>
            <pc:docMk/>
            <pc:sldMk cId="2115264012" sldId="257"/>
            <ac:spMk id="3" creationId="{047B3979-EA63-4842-9272-AD346E955169}"/>
          </ac:spMkLst>
        </pc:spChg>
        <pc:graphicFrameChg chg="add mod">
          <ac:chgData name="Raddi Claudia" userId="b2286261-08a3-4656-bd59-9080f66374b7" providerId="ADAL" clId="{8472EEDC-4DF8-45A5-8E49-65265870E668}" dt="2023-05-22T09:04:33.936" v="28" actId="1076"/>
          <ac:graphicFrameMkLst>
            <pc:docMk/>
            <pc:sldMk cId="2115264012" sldId="257"/>
            <ac:graphicFrameMk id="4" creationId="{EC70AA8F-DEE6-40AC-AF66-8CC415103D64}"/>
          </ac:graphicFrameMkLst>
        </pc:graphicFrameChg>
        <pc:graphicFrameChg chg="add mod">
          <ac:chgData name="Raddi Claudia" userId="b2286261-08a3-4656-bd59-9080f66374b7" providerId="ADAL" clId="{8472EEDC-4DF8-45A5-8E49-65265870E668}" dt="2023-05-22T09:04:25.584" v="25" actId="1076"/>
          <ac:graphicFrameMkLst>
            <pc:docMk/>
            <pc:sldMk cId="2115264012" sldId="257"/>
            <ac:graphicFrameMk id="5" creationId="{29BEBA2B-28E5-4C6D-94C2-192D4A81A5B6}"/>
          </ac:graphicFrameMkLst>
        </pc:graphicFrameChg>
        <pc:graphicFrameChg chg="add del mod">
          <ac:chgData name="Raddi Claudia" userId="b2286261-08a3-4656-bd59-9080f66374b7" providerId="ADAL" clId="{8472EEDC-4DF8-45A5-8E49-65265870E668}" dt="2023-05-22T09:05:59.721" v="34" actId="478"/>
          <ac:graphicFrameMkLst>
            <pc:docMk/>
            <pc:sldMk cId="2115264012" sldId="257"/>
            <ac:graphicFrameMk id="6" creationId="{DBF12893-F624-4F80-8895-1A3F42517C6E}"/>
          </ac:graphicFrameMkLst>
        </pc:graphicFrameChg>
        <pc:graphicFrameChg chg="add mod">
          <ac:chgData name="Raddi Claudia" userId="b2286261-08a3-4656-bd59-9080f66374b7" providerId="ADAL" clId="{8472EEDC-4DF8-45A5-8E49-65265870E668}" dt="2023-05-22T09:06:08.989" v="37" actId="1076"/>
          <ac:graphicFrameMkLst>
            <pc:docMk/>
            <pc:sldMk cId="2115264012" sldId="257"/>
            <ac:graphicFrameMk id="7" creationId="{6397472D-8EDE-4D0A-B342-11C279C1E572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it-IT" sz="1200" b="1">
                <a:solidFill>
                  <a:sysClr val="windowText" lastClr="000000"/>
                </a:solidFill>
              </a:rPr>
              <a:t>N. Controlli</a:t>
            </a:r>
            <a:r>
              <a:rPr lang="it-IT" sz="1200" b="1" baseline="0">
                <a:solidFill>
                  <a:sysClr val="windowText" lastClr="000000"/>
                </a:solidFill>
              </a:rPr>
              <a:t> (periodo gen.-apr. 2023)</a:t>
            </a:r>
            <a:endParaRPr lang="it-IT" sz="1200" b="1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Foglio1!$A$4:$A$9</c:f>
              <c:strCache>
                <c:ptCount val="6"/>
                <c:pt idx="0">
                  <c:v>C</c:v>
                </c:pt>
                <c:pt idx="1">
                  <c:v>Q1</c:v>
                </c:pt>
                <c:pt idx="2">
                  <c:v>Q2</c:v>
                </c:pt>
                <c:pt idx="3">
                  <c:v>Q3</c:v>
                </c:pt>
                <c:pt idx="4">
                  <c:v>Q4</c:v>
                </c:pt>
                <c:pt idx="5">
                  <c:v>Q5</c:v>
                </c:pt>
              </c:strCache>
            </c:strRef>
          </c:cat>
          <c:val>
            <c:numRef>
              <c:f>Foglio1!$F$4:$F$9</c:f>
              <c:numCache>
                <c:formatCode>#,##0</c:formatCode>
                <c:ptCount val="6"/>
                <c:pt idx="0">
                  <c:v>2840</c:v>
                </c:pt>
                <c:pt idx="1">
                  <c:v>237</c:v>
                </c:pt>
                <c:pt idx="2">
                  <c:v>1112</c:v>
                </c:pt>
                <c:pt idx="3">
                  <c:v>648</c:v>
                </c:pt>
                <c:pt idx="4">
                  <c:v>1569</c:v>
                </c:pt>
                <c:pt idx="5">
                  <c:v>1731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A1-48E7-BC5D-E0F2559A56B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06818368"/>
        <c:axId val="1006813776"/>
      </c:barChart>
      <c:catAx>
        <c:axId val="100681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06813776"/>
        <c:crosses val="autoZero"/>
        <c:auto val="1"/>
        <c:lblAlgn val="ctr"/>
        <c:lblOffset val="100"/>
        <c:noMultiLvlLbl val="0"/>
      </c:catAx>
      <c:valAx>
        <c:axId val="1006813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06818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it-IT" sz="1200" b="1">
                <a:solidFill>
                  <a:sysClr val="windowText" lastClr="000000"/>
                </a:solidFill>
              </a:rPr>
              <a:t>N. Sanzioni (periodo gen.-apr. 2023)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Foglio1!$A$19:$A$24</c:f>
              <c:strCache>
                <c:ptCount val="6"/>
                <c:pt idx="0">
                  <c:v>C</c:v>
                </c:pt>
                <c:pt idx="1">
                  <c:v>Q1</c:v>
                </c:pt>
                <c:pt idx="2">
                  <c:v>Q2</c:v>
                </c:pt>
                <c:pt idx="3">
                  <c:v>Q3</c:v>
                </c:pt>
                <c:pt idx="4">
                  <c:v>Q4</c:v>
                </c:pt>
                <c:pt idx="5">
                  <c:v>Q5</c:v>
                </c:pt>
              </c:strCache>
            </c:strRef>
          </c:cat>
          <c:val>
            <c:numRef>
              <c:f>Foglio1!$F$19:$F$24</c:f>
              <c:numCache>
                <c:formatCode>General</c:formatCode>
                <c:ptCount val="6"/>
                <c:pt idx="0">
                  <c:v>119</c:v>
                </c:pt>
                <c:pt idx="1">
                  <c:v>33</c:v>
                </c:pt>
                <c:pt idx="2">
                  <c:v>28</c:v>
                </c:pt>
                <c:pt idx="3">
                  <c:v>14</c:v>
                </c:pt>
                <c:pt idx="4">
                  <c:v>41</c:v>
                </c:pt>
                <c:pt idx="5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11-4BCA-90F7-7F7089DC4BB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3320488"/>
        <c:axId val="753330328"/>
      </c:barChart>
      <c:catAx>
        <c:axId val="75332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53330328"/>
        <c:crosses val="autoZero"/>
        <c:auto val="1"/>
        <c:lblAlgn val="ctr"/>
        <c:lblOffset val="100"/>
        <c:noMultiLvlLbl val="0"/>
      </c:catAx>
      <c:valAx>
        <c:axId val="753330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53320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200" b="1">
                <a:solidFill>
                  <a:sysClr val="windowText" lastClr="000000"/>
                </a:solidFill>
              </a:rPr>
              <a:t>Tipologia utenze sanzionate (periodo gen.-apr. 2023)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450-4A50-B689-4A9B5815C105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450-4A50-B689-4A9B5815C1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Foglio1!$A$83:$A$84</c:f>
              <c:strCache>
                <c:ptCount val="2"/>
                <c:pt idx="0">
                  <c:v>Domestica</c:v>
                </c:pt>
                <c:pt idx="1">
                  <c:v>Non domestica</c:v>
                </c:pt>
              </c:strCache>
            </c:strRef>
          </c:cat>
          <c:val>
            <c:numRef>
              <c:f>Foglio1!$F$83:$F$84</c:f>
              <c:numCache>
                <c:formatCode>General</c:formatCode>
                <c:ptCount val="2"/>
                <c:pt idx="0">
                  <c:v>139</c:v>
                </c:pt>
                <c:pt idx="1">
                  <c:v>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450-4A50-B689-4A9B5815C10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901191-5753-46F5-A9AC-8C5482DF1A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6733440-CA96-4B84-A474-7F38D3B3E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4D208C-4099-4E3E-8ED1-C3B7997E3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9384-199F-438B-8D13-8972E2B2F56E}" type="datetimeFigureOut">
              <a:rPr lang="it-IT" smtClean="0"/>
              <a:t>22/05/2023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521B5B-3E86-4183-95CA-4DC67747E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468237-E267-45E1-B2D6-F8D355CC8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74F4-72A2-4E8C-9318-6A750CA6B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6753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C1CA91-70F4-4F8E-A130-7ADC89090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C7DE8E-875E-4B82-8C6E-07D32B19F1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E9417F-58F6-4F50-991D-C50992701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9384-199F-438B-8D13-8972E2B2F56E}" type="datetimeFigureOut">
              <a:rPr lang="it-IT" smtClean="0"/>
              <a:t>22/05/2023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04BEE2-FF91-4897-871E-1B4BB7656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CAE1F3-C4AF-4C4C-9A20-F34995B95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74F4-72A2-4E8C-9318-6A750CA6B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3202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C6CFACC-8D6C-449B-865A-4EABB9CC73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ABB7BDA-D5B3-46EF-AF62-FDF1386E5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D26673-4B2E-4C1B-B22C-76FC69D2B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9384-199F-438B-8D13-8972E2B2F56E}" type="datetimeFigureOut">
              <a:rPr lang="it-IT" smtClean="0"/>
              <a:t>22/05/2023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DE527B-F2C9-4BD0-9A4A-3B5C83648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879568-22F8-44DB-A330-00557C239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74F4-72A2-4E8C-9318-6A750CA6B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375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E842E9-938C-43C6-8CB7-47E4E85B0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F30B88-A303-482D-895D-426CC0562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4ED79C-2001-4769-96FE-083883456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9384-199F-438B-8D13-8972E2B2F56E}" type="datetimeFigureOut">
              <a:rPr lang="it-IT" smtClean="0"/>
              <a:t>22/05/2023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FB71D3-4099-407B-989C-3FDEC5AD4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840EE8-B45D-48D5-BE3C-9E16946D5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74F4-72A2-4E8C-9318-6A750CA6B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2506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833494-DDDE-4E5D-8EB2-304B96BD7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93A8C7D-807D-4AD0-ABB0-A1DDB5693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C3CA82-AF8D-43ED-8665-3ABB6C4C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9384-199F-438B-8D13-8972E2B2F56E}" type="datetimeFigureOut">
              <a:rPr lang="it-IT" smtClean="0"/>
              <a:t>22/05/2023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400803-6F5F-4D84-A2E9-AF1B5F533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4CC847-4CE2-4CF0-87DA-50E71F2E5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74F4-72A2-4E8C-9318-6A750CA6B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7237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CA883F-1E46-46E9-94F0-3B9F514DD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B5365E-4ACA-48B2-AE86-93C91530A6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F99E942-1668-4649-9787-7EDF027EF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0581AC5-1D95-4F29-AE25-F62E61F01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9384-199F-438B-8D13-8972E2B2F56E}" type="datetimeFigureOut">
              <a:rPr lang="it-IT" smtClean="0"/>
              <a:t>22/05/2023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5C76417-5578-4CAB-94AD-E477241B3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59352-A183-4759-AC59-4F270E723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74F4-72A2-4E8C-9318-6A750CA6B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045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79491F-87DB-43DD-832B-F1821C450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8B2B632-8D06-4E1B-A9D9-0308264A8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EF71CED-079E-41F4-9DD9-AEC1423A5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47D46A-8488-457D-AA3A-8C15EA961E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CA922B3-4B50-48CD-8389-0E14E67860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EB06326-EC87-437B-9C8E-63EC97553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9384-199F-438B-8D13-8972E2B2F56E}" type="datetimeFigureOut">
              <a:rPr lang="it-IT" smtClean="0"/>
              <a:t>22/05/2023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FE0E41C-16B3-4E9B-8DF6-2446931DE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274A1F8-69E0-4055-81AC-616896C04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74F4-72A2-4E8C-9318-6A750CA6B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82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FBE28D-4D65-4065-AC67-EF176D0F3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2CDBA69-2872-4311-A2B8-3F44220F8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9384-199F-438B-8D13-8972E2B2F56E}" type="datetimeFigureOut">
              <a:rPr lang="it-IT" smtClean="0"/>
              <a:t>22/05/2023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ABEA45A-D177-426D-9742-D416F2BB3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600FDDE-0379-4FBD-9B42-47A46722A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74F4-72A2-4E8C-9318-6A750CA6B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503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B730C8C-1C89-4DFB-8830-5F1913E0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9384-199F-438B-8D13-8972E2B2F56E}" type="datetimeFigureOut">
              <a:rPr lang="it-IT" smtClean="0"/>
              <a:t>22/05/2023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5C7353A-7DCE-425A-BB0E-327FD29E3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8B95E00-7A3B-4218-962C-233DB153B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74F4-72A2-4E8C-9318-6A750CA6B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502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93C741-6581-4DBA-8C0D-EE4B6BA19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785471-0FFA-4BB5-B260-F49D99CF7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80FEB4E-A671-40EA-B1D7-5288DD81B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D141AC5-24D6-4389-B23F-F0A8A0B08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9384-199F-438B-8D13-8972E2B2F56E}" type="datetimeFigureOut">
              <a:rPr lang="it-IT" smtClean="0"/>
              <a:t>22/05/2023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54BCAB7-C0AF-495E-9635-658C5B9E5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0F07D82-11DE-4DF4-95EB-B96676166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74F4-72A2-4E8C-9318-6A750CA6B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4040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D05D0E-AB8C-4CE8-AD12-45C720360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615DB43-A6C2-48F0-B777-C22FA61808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199B5D3-0F6B-4029-AA37-4A65249A3B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EDFB542-1217-46B1-88C9-EE6EBBEE4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9384-199F-438B-8D13-8972E2B2F56E}" type="datetimeFigureOut">
              <a:rPr lang="it-IT" smtClean="0"/>
              <a:t>22/05/2023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336EA4-C268-4371-A5F0-C59D0044D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C8C8A6-01FF-420B-9FCD-A1B516F4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74F4-72A2-4E8C-9318-6A750CA6B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3503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95EAA99-1852-4A82-8DF1-A44140432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40741E0-53AC-44BE-AC81-7DBE3BB31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59AF6F4-5440-42D9-BABF-059422D92A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E9384-199F-438B-8D13-8972E2B2F56E}" type="datetimeFigureOut">
              <a:rPr lang="it-IT" smtClean="0"/>
              <a:t>22/05/2023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056B8D-54FA-4D59-BCAA-62488F5BBB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8BB123-B9C8-4362-8196-15FCE9BAC2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574F4-72A2-4E8C-9318-6A750CA6B3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001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0E3E7D88-F4B7-404F-8FBF-91DE1189AF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8002804"/>
              </p:ext>
            </p:extLst>
          </p:nvPr>
        </p:nvGraphicFramePr>
        <p:xfrm>
          <a:off x="927748" y="40629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695FB084-20AD-4628-B46A-E7DA3D3FDE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3287341"/>
              </p:ext>
            </p:extLst>
          </p:nvPr>
        </p:nvGraphicFramePr>
        <p:xfrm>
          <a:off x="927748" y="375399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50962D72-4524-EDE7-B78D-40EAB3DBDD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9213480"/>
              </p:ext>
            </p:extLst>
          </p:nvPr>
        </p:nvGraphicFramePr>
        <p:xfrm>
          <a:off x="7025805" y="406296"/>
          <a:ext cx="454119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226798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Raddi Claudia</dc:creator>
  <cp:lastModifiedBy>Di Lupo Elisa</cp:lastModifiedBy>
  <cp:revision>2</cp:revision>
  <dcterms:created xsi:type="dcterms:W3CDTF">2023-05-22T07:25:08Z</dcterms:created>
  <dcterms:modified xsi:type="dcterms:W3CDTF">2023-05-22T14:06:39Z</dcterms:modified>
</cp:coreProperties>
</file>