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24"/>
  </p:notesMasterIdLst>
  <p:sldIdLst>
    <p:sldId id="407" r:id="rId5"/>
    <p:sldId id="464" r:id="rId6"/>
    <p:sldId id="465" r:id="rId7"/>
    <p:sldId id="469" r:id="rId8"/>
    <p:sldId id="477" r:id="rId9"/>
    <p:sldId id="478" r:id="rId10"/>
    <p:sldId id="482" r:id="rId11"/>
    <p:sldId id="483" r:id="rId12"/>
    <p:sldId id="484" r:id="rId13"/>
    <p:sldId id="485" r:id="rId14"/>
    <p:sldId id="437" r:id="rId15"/>
    <p:sldId id="435" r:id="rId16"/>
    <p:sldId id="479" r:id="rId17"/>
    <p:sldId id="438" r:id="rId18"/>
    <p:sldId id="440" r:id="rId19"/>
    <p:sldId id="480" r:id="rId20"/>
    <p:sldId id="473" r:id="rId21"/>
    <p:sldId id="481" r:id="rId22"/>
    <p:sldId id="4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E99118D-5E7A-4D40-B367-2413F13C5E4A}">
          <p14:sldIdLst>
            <p14:sldId id="407"/>
            <p14:sldId id="464"/>
            <p14:sldId id="465"/>
            <p14:sldId id="469"/>
            <p14:sldId id="477"/>
            <p14:sldId id="478"/>
            <p14:sldId id="482"/>
            <p14:sldId id="483"/>
            <p14:sldId id="484"/>
            <p14:sldId id="485"/>
            <p14:sldId id="437"/>
            <p14:sldId id="435"/>
            <p14:sldId id="479"/>
            <p14:sldId id="438"/>
            <p14:sldId id="440"/>
            <p14:sldId id="480"/>
            <p14:sldId id="473"/>
            <p14:sldId id="481"/>
            <p14:sldId id="4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29D"/>
    <a:srgbClr val="4472C4"/>
    <a:srgbClr val="000D26"/>
    <a:srgbClr val="3B588B"/>
    <a:srgbClr val="ED7D31"/>
    <a:srgbClr val="35B2E8"/>
    <a:srgbClr val="0078BD"/>
    <a:srgbClr val="F5FBFE"/>
    <a:srgbClr val="FFFFFF"/>
    <a:srgbClr val="E3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C689F-8587-4428-9B75-3B6C1C2D75EA}" v="63" dt="2021-05-21T10:00:51.865"/>
    <p1510:client id="{FD03DBC4-92B1-4671-2399-A53C01E1B008}" v="12" dt="2021-05-21T10:38:09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84787" autoAdjust="0"/>
  </p:normalViewPr>
  <p:slideViewPr>
    <p:cSldViewPr snapToGrid="0">
      <p:cViewPr varScale="1">
        <p:scale>
          <a:sx n="57" d="100"/>
          <a:sy n="57" d="100"/>
        </p:scale>
        <p:origin x="18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Montacchini" userId="S::alessia.montacchini_unifi.it#ext#@comunefirenze.onmicrosoft.com::3f889753-5f5f-4604-8af4-5e3f75caec8d" providerId="AD" clId="Web-{FD03DBC4-92B1-4671-2399-A53C01E1B008}"/>
    <pc:docChg chg="modSld">
      <pc:chgData name="Alessia Montacchini" userId="S::alessia.montacchini_unifi.it#ext#@comunefirenze.onmicrosoft.com::3f889753-5f5f-4604-8af4-5e3f75caec8d" providerId="AD" clId="Web-{FD03DBC4-92B1-4671-2399-A53C01E1B008}" dt="2021-05-21T10:38:09.858" v="5" actId="20577"/>
      <pc:docMkLst>
        <pc:docMk/>
      </pc:docMkLst>
      <pc:sldChg chg="modSp">
        <pc:chgData name="Alessia Montacchini" userId="S::alessia.montacchini_unifi.it#ext#@comunefirenze.onmicrosoft.com::3f889753-5f5f-4604-8af4-5e3f75caec8d" providerId="AD" clId="Web-{FD03DBC4-92B1-4671-2399-A53C01E1B008}" dt="2021-05-21T10:38:09.858" v="5" actId="20577"/>
        <pc:sldMkLst>
          <pc:docMk/>
          <pc:sldMk cId="3493038510" sldId="471"/>
        </pc:sldMkLst>
        <pc:spChg chg="mod">
          <ac:chgData name="Alessia Montacchini" userId="S::alessia.montacchini_unifi.it#ext#@comunefirenze.onmicrosoft.com::3f889753-5f5f-4604-8af4-5e3f75caec8d" providerId="AD" clId="Web-{FD03DBC4-92B1-4671-2399-A53C01E1B008}" dt="2021-05-21T10:38:09.858" v="5" actId="20577"/>
          <ac:spMkLst>
            <pc:docMk/>
            <pc:sldMk cId="3493038510" sldId="471"/>
            <ac:spMk id="3" creationId="{7C1E05E2-FADA-4E8E-A5D8-F77129D94044}"/>
          </ac:spMkLst>
        </pc:spChg>
      </pc:sldChg>
    </pc:docChg>
  </pc:docChgLst>
  <pc:docChgLst>
    <pc:chgData name="Alessia Montacchini" userId="6e96aaf1-9e38-4b1b-96c0-b2f72353b8ac" providerId="ADAL" clId="{22EC689F-8587-4428-9B75-3B6C1C2D75EA}"/>
    <pc:docChg chg="undo custSel addSld delSld modSld sldOrd modSection">
      <pc:chgData name="Alessia Montacchini" userId="6e96aaf1-9e38-4b1b-96c0-b2f72353b8ac" providerId="ADAL" clId="{22EC689F-8587-4428-9B75-3B6C1C2D75EA}" dt="2021-05-21T10:04:21.114" v="3858" actId="20577"/>
      <pc:docMkLst>
        <pc:docMk/>
      </pc:docMkLst>
      <pc:sldChg chg="addSp delSp modSp add del mod ord">
        <pc:chgData name="Alessia Montacchini" userId="6e96aaf1-9e38-4b1b-96c0-b2f72353b8ac" providerId="ADAL" clId="{22EC689F-8587-4428-9B75-3B6C1C2D75EA}" dt="2021-05-20T14:45:30.315" v="2499" actId="1036"/>
        <pc:sldMkLst>
          <pc:docMk/>
          <pc:sldMk cId="85830666" sldId="407"/>
        </pc:sldMkLst>
        <pc:spChg chg="add mod">
          <ac:chgData name="Alessia Montacchini" userId="6e96aaf1-9e38-4b1b-96c0-b2f72353b8ac" providerId="ADAL" clId="{22EC689F-8587-4428-9B75-3B6C1C2D75EA}" dt="2021-05-20T14:43:48.105" v="2471" actId="20577"/>
          <ac:spMkLst>
            <pc:docMk/>
            <pc:sldMk cId="85830666" sldId="407"/>
            <ac:spMk id="2" creationId="{D249FA52-9F5B-4F09-AEDF-C81D4D2D2AA0}"/>
          </ac:spMkLst>
        </pc:spChg>
        <pc:spChg chg="add del mod">
          <ac:chgData name="Alessia Montacchini" userId="6e96aaf1-9e38-4b1b-96c0-b2f72353b8ac" providerId="ADAL" clId="{22EC689F-8587-4428-9B75-3B6C1C2D75EA}" dt="2021-05-20T14:41:25.920" v="2342"/>
          <ac:spMkLst>
            <pc:docMk/>
            <pc:sldMk cId="85830666" sldId="407"/>
            <ac:spMk id="6" creationId="{D1804D15-8912-4415-B982-6F90D65C8650}"/>
          </ac:spMkLst>
        </pc:spChg>
        <pc:spChg chg="mod">
          <ac:chgData name="Alessia Montacchini" userId="6e96aaf1-9e38-4b1b-96c0-b2f72353b8ac" providerId="ADAL" clId="{22EC689F-8587-4428-9B75-3B6C1C2D75EA}" dt="2021-05-20T14:44:27.417" v="2481" actId="1076"/>
          <ac:spMkLst>
            <pc:docMk/>
            <pc:sldMk cId="85830666" sldId="407"/>
            <ac:spMk id="12" creationId="{285C1902-C4B3-4696-BA8D-A1418DADC1F4}"/>
          </ac:spMkLst>
        </pc:spChg>
        <pc:picChg chg="mod">
          <ac:chgData name="Alessia Montacchini" userId="6e96aaf1-9e38-4b1b-96c0-b2f72353b8ac" providerId="ADAL" clId="{22EC689F-8587-4428-9B75-3B6C1C2D75EA}" dt="2021-05-20T14:44:32.817" v="2482" actId="1076"/>
          <ac:picMkLst>
            <pc:docMk/>
            <pc:sldMk cId="85830666" sldId="407"/>
            <ac:picMk id="8" creationId="{00000000-0000-0000-0000-000000000000}"/>
          </ac:picMkLst>
        </pc:picChg>
        <pc:picChg chg="mod">
          <ac:chgData name="Alessia Montacchini" userId="6e96aaf1-9e38-4b1b-96c0-b2f72353b8ac" providerId="ADAL" clId="{22EC689F-8587-4428-9B75-3B6C1C2D75EA}" dt="2021-05-20T14:44:35.177" v="2483" actId="1076"/>
          <ac:picMkLst>
            <pc:docMk/>
            <pc:sldMk cId="85830666" sldId="407"/>
            <ac:picMk id="10" creationId="{00000000-0000-0000-0000-000000000000}"/>
          </ac:picMkLst>
        </pc:picChg>
        <pc:cxnChg chg="add mod">
          <ac:chgData name="Alessia Montacchini" userId="6e96aaf1-9e38-4b1b-96c0-b2f72353b8ac" providerId="ADAL" clId="{22EC689F-8587-4428-9B75-3B6C1C2D75EA}" dt="2021-05-20T14:45:30.315" v="2499" actId="1036"/>
          <ac:cxnSpMkLst>
            <pc:docMk/>
            <pc:sldMk cId="85830666" sldId="407"/>
            <ac:cxnSpMk id="5" creationId="{277DBAD1-56F1-45AA-84B5-2B7AD1C5A796}"/>
          </ac:cxnSpMkLst>
        </pc:cxnChg>
      </pc:sldChg>
      <pc:sldChg chg="del">
        <pc:chgData name="Alessia Montacchini" userId="6e96aaf1-9e38-4b1b-96c0-b2f72353b8ac" providerId="ADAL" clId="{22EC689F-8587-4428-9B75-3B6C1C2D75EA}" dt="2021-05-20T13:27:22.043" v="668" actId="47"/>
        <pc:sldMkLst>
          <pc:docMk/>
          <pc:sldMk cId="3569374071" sldId="439"/>
        </pc:sldMkLst>
      </pc:sldChg>
      <pc:sldChg chg="addSp delSp modSp mod">
        <pc:chgData name="Alessia Montacchini" userId="6e96aaf1-9e38-4b1b-96c0-b2f72353b8ac" providerId="ADAL" clId="{22EC689F-8587-4428-9B75-3B6C1C2D75EA}" dt="2021-05-21T08:18:32.781" v="2665" actId="14100"/>
        <pc:sldMkLst>
          <pc:docMk/>
          <pc:sldMk cId="3353333205" sldId="440"/>
        </pc:sldMkLst>
        <pc:spChg chg="add mod">
          <ac:chgData name="Alessia Montacchini" userId="6e96aaf1-9e38-4b1b-96c0-b2f72353b8ac" providerId="ADAL" clId="{22EC689F-8587-4428-9B75-3B6C1C2D75EA}" dt="2021-05-20T13:43:34.550" v="1540" actId="1076"/>
          <ac:spMkLst>
            <pc:docMk/>
            <pc:sldMk cId="3353333205" sldId="440"/>
            <ac:spMk id="3" creationId="{9679D6AE-DA95-40DA-B666-4279FB6D8E6D}"/>
          </ac:spMkLst>
        </pc:spChg>
        <pc:spChg chg="add mod">
          <ac:chgData name="Alessia Montacchini" userId="6e96aaf1-9e38-4b1b-96c0-b2f72353b8ac" providerId="ADAL" clId="{22EC689F-8587-4428-9B75-3B6C1C2D75EA}" dt="2021-05-20T13:48:48.719" v="1646" actId="14100"/>
          <ac:spMkLst>
            <pc:docMk/>
            <pc:sldMk cId="3353333205" sldId="440"/>
            <ac:spMk id="4" creationId="{F1F38BB6-A83F-4F02-B6F5-98A8F7320EE6}"/>
          </ac:spMkLst>
        </pc:spChg>
        <pc:spChg chg="add mod">
          <ac:chgData name="Alessia Montacchini" userId="6e96aaf1-9e38-4b1b-96c0-b2f72353b8ac" providerId="ADAL" clId="{22EC689F-8587-4428-9B75-3B6C1C2D75EA}" dt="2021-05-21T08:18:32.781" v="2665" actId="14100"/>
          <ac:spMkLst>
            <pc:docMk/>
            <pc:sldMk cId="3353333205" sldId="440"/>
            <ac:spMk id="5" creationId="{07E0F1EB-77A2-4347-8364-407B1DB86CD0}"/>
          </ac:spMkLst>
        </pc:spChg>
        <pc:spChg chg="mod">
          <ac:chgData name="Alessia Montacchini" userId="6e96aaf1-9e38-4b1b-96c0-b2f72353b8ac" providerId="ADAL" clId="{22EC689F-8587-4428-9B75-3B6C1C2D75EA}" dt="2021-05-20T13:25:00.607" v="610" actId="20577"/>
          <ac:spMkLst>
            <pc:docMk/>
            <pc:sldMk cId="3353333205" sldId="440"/>
            <ac:spMk id="14" creationId="{B4376109-C9BB-4900-8E2F-1B92687ED5C2}"/>
          </ac:spMkLst>
        </pc:spChg>
        <pc:spChg chg="add mod">
          <ac:chgData name="Alessia Montacchini" userId="6e96aaf1-9e38-4b1b-96c0-b2f72353b8ac" providerId="ADAL" clId="{22EC689F-8587-4428-9B75-3B6C1C2D75EA}" dt="2021-05-20T10:36:42.487" v="75" actId="14100"/>
          <ac:spMkLst>
            <pc:docMk/>
            <pc:sldMk cId="3353333205" sldId="440"/>
            <ac:spMk id="15" creationId="{3C4E08BD-873D-4A9C-BFC0-B4873EE28B5A}"/>
          </ac:spMkLst>
        </pc:spChg>
        <pc:spChg chg="mod">
          <ac:chgData name="Alessia Montacchini" userId="6e96aaf1-9e38-4b1b-96c0-b2f72353b8ac" providerId="ADAL" clId="{22EC689F-8587-4428-9B75-3B6C1C2D75EA}" dt="2021-05-20T10:36:23.537" v="69" actId="14100"/>
          <ac:spMkLst>
            <pc:docMk/>
            <pc:sldMk cId="3353333205" sldId="440"/>
            <ac:spMk id="16" creationId="{60E7D0B1-4FF7-4D7F-94CD-ED2B1D687B54}"/>
          </ac:spMkLst>
        </pc:spChg>
        <pc:spChg chg="add mod">
          <ac:chgData name="Alessia Montacchini" userId="6e96aaf1-9e38-4b1b-96c0-b2f72353b8ac" providerId="ADAL" clId="{22EC689F-8587-4428-9B75-3B6C1C2D75EA}" dt="2021-05-20T10:31:15.335" v="46" actId="20577"/>
          <ac:spMkLst>
            <pc:docMk/>
            <pc:sldMk cId="3353333205" sldId="440"/>
            <ac:spMk id="17" creationId="{A5E01D64-557E-41D6-8847-C51FEF38C462}"/>
          </ac:spMkLst>
        </pc:spChg>
        <pc:spChg chg="add mod">
          <ac:chgData name="Alessia Montacchini" userId="6e96aaf1-9e38-4b1b-96c0-b2f72353b8ac" providerId="ADAL" clId="{22EC689F-8587-4428-9B75-3B6C1C2D75EA}" dt="2021-05-20T13:49:27.397" v="1690" actId="20577"/>
          <ac:spMkLst>
            <pc:docMk/>
            <pc:sldMk cId="3353333205" sldId="440"/>
            <ac:spMk id="18" creationId="{D1066F3C-B68C-4210-9F9F-9F6FB2AA2982}"/>
          </ac:spMkLst>
        </pc:spChg>
        <pc:spChg chg="mod">
          <ac:chgData name="Alessia Montacchini" userId="6e96aaf1-9e38-4b1b-96c0-b2f72353b8ac" providerId="ADAL" clId="{22EC689F-8587-4428-9B75-3B6C1C2D75EA}" dt="2021-05-20T13:43:15.894" v="1536" actId="404"/>
          <ac:spMkLst>
            <pc:docMk/>
            <pc:sldMk cId="3353333205" sldId="440"/>
            <ac:spMk id="19" creationId="{A082BCE3-78DD-4B97-8A30-352160AE2F9B}"/>
          </ac:spMkLst>
        </pc:spChg>
        <pc:spChg chg="mod">
          <ac:chgData name="Alessia Montacchini" userId="6e96aaf1-9e38-4b1b-96c0-b2f72353b8ac" providerId="ADAL" clId="{22EC689F-8587-4428-9B75-3B6C1C2D75EA}" dt="2021-05-20T10:36:30.848" v="71" actId="14100"/>
          <ac:spMkLst>
            <pc:docMk/>
            <pc:sldMk cId="3353333205" sldId="440"/>
            <ac:spMk id="20" creationId="{8A4B6E31-1A5B-4961-980E-397CBFB9E0B0}"/>
          </ac:spMkLst>
        </pc:spChg>
        <pc:spChg chg="add del mod">
          <ac:chgData name="Alessia Montacchini" userId="6e96aaf1-9e38-4b1b-96c0-b2f72353b8ac" providerId="ADAL" clId="{22EC689F-8587-4428-9B75-3B6C1C2D75EA}" dt="2021-05-20T13:22:35.656" v="525" actId="478"/>
          <ac:spMkLst>
            <pc:docMk/>
            <pc:sldMk cId="3353333205" sldId="440"/>
            <ac:spMk id="21" creationId="{93FD653B-70F2-46D9-8F5D-8A0C0E05403E}"/>
          </ac:spMkLst>
        </pc:spChg>
        <pc:spChg chg="mod">
          <ac:chgData name="Alessia Montacchini" userId="6e96aaf1-9e38-4b1b-96c0-b2f72353b8ac" providerId="ADAL" clId="{22EC689F-8587-4428-9B75-3B6C1C2D75EA}" dt="2021-05-20T13:24:00.192" v="579" actId="1076"/>
          <ac:spMkLst>
            <pc:docMk/>
            <pc:sldMk cId="3353333205" sldId="440"/>
            <ac:spMk id="23" creationId="{BBEBD3D0-CC54-4111-8AA2-EB795FFF94B0}"/>
          </ac:spMkLst>
        </pc:spChg>
        <pc:spChg chg="mod">
          <ac:chgData name="Alessia Montacchini" userId="6e96aaf1-9e38-4b1b-96c0-b2f72353b8ac" providerId="ADAL" clId="{22EC689F-8587-4428-9B75-3B6C1C2D75EA}" dt="2021-05-20T10:30:11.979" v="22" actId="1076"/>
          <ac:spMkLst>
            <pc:docMk/>
            <pc:sldMk cId="3353333205" sldId="440"/>
            <ac:spMk id="26" creationId="{925E86E5-8485-42C6-9A94-157D5C8A5243}"/>
          </ac:spMkLst>
        </pc:spChg>
        <pc:spChg chg="mod">
          <ac:chgData name="Alessia Montacchini" userId="6e96aaf1-9e38-4b1b-96c0-b2f72353b8ac" providerId="ADAL" clId="{22EC689F-8587-4428-9B75-3B6C1C2D75EA}" dt="2021-05-20T10:30:45.402" v="36" actId="1076"/>
          <ac:spMkLst>
            <pc:docMk/>
            <pc:sldMk cId="3353333205" sldId="440"/>
            <ac:spMk id="27" creationId="{A0564266-28B3-4191-9023-A5FC088B5288}"/>
          </ac:spMkLst>
        </pc:spChg>
      </pc:sldChg>
      <pc:sldChg chg="delSp modSp del mod">
        <pc:chgData name="Alessia Montacchini" userId="6e96aaf1-9e38-4b1b-96c0-b2f72353b8ac" providerId="ADAL" clId="{22EC689F-8587-4428-9B75-3B6C1C2D75EA}" dt="2021-05-20T10:40:57.852" v="174" actId="47"/>
        <pc:sldMkLst>
          <pc:docMk/>
          <pc:sldMk cId="1468063797" sldId="442"/>
        </pc:sldMkLst>
        <pc:spChg chg="del">
          <ac:chgData name="Alessia Montacchini" userId="6e96aaf1-9e38-4b1b-96c0-b2f72353b8ac" providerId="ADAL" clId="{22EC689F-8587-4428-9B75-3B6C1C2D75EA}" dt="2021-05-20T10:40:22.234" v="172" actId="478"/>
          <ac:spMkLst>
            <pc:docMk/>
            <pc:sldMk cId="1468063797" sldId="442"/>
            <ac:spMk id="4" creationId="{7B2E2643-E836-4EB7-BBDF-51D29CF9436C}"/>
          </ac:spMkLst>
        </pc:spChg>
        <pc:spChg chg="mod">
          <ac:chgData name="Alessia Montacchini" userId="6e96aaf1-9e38-4b1b-96c0-b2f72353b8ac" providerId="ADAL" clId="{22EC689F-8587-4428-9B75-3B6C1C2D75EA}" dt="2021-05-20T10:40:49.617" v="173" actId="21"/>
          <ac:spMkLst>
            <pc:docMk/>
            <pc:sldMk cId="1468063797" sldId="442"/>
            <ac:spMk id="29" creationId="{23549E79-EC4E-4075-8E20-A7A12936E2E7}"/>
          </ac:spMkLst>
        </pc:spChg>
      </pc:sldChg>
      <pc:sldChg chg="modSp del mod modTransition">
        <pc:chgData name="Alessia Montacchini" userId="6e96aaf1-9e38-4b1b-96c0-b2f72353b8ac" providerId="ADAL" clId="{22EC689F-8587-4428-9B75-3B6C1C2D75EA}" dt="2021-05-20T13:27:11.764" v="665" actId="2696"/>
        <pc:sldMkLst>
          <pc:docMk/>
          <pc:sldMk cId="4076810873" sldId="443"/>
        </pc:sldMkLst>
        <pc:spChg chg="mod">
          <ac:chgData name="Alessia Montacchini" userId="6e96aaf1-9e38-4b1b-96c0-b2f72353b8ac" providerId="ADAL" clId="{22EC689F-8587-4428-9B75-3B6C1C2D75EA}" dt="2021-05-20T10:49:12.232" v="176" actId="20577"/>
          <ac:spMkLst>
            <pc:docMk/>
            <pc:sldMk cId="4076810873" sldId="443"/>
            <ac:spMk id="15" creationId="{D8AA93A6-A95E-4B73-95F8-0361ACF3A421}"/>
          </ac:spMkLst>
        </pc:spChg>
      </pc:sldChg>
      <pc:sldChg chg="delSp del mod">
        <pc:chgData name="Alessia Montacchini" userId="6e96aaf1-9e38-4b1b-96c0-b2f72353b8ac" providerId="ADAL" clId="{22EC689F-8587-4428-9B75-3B6C1C2D75EA}" dt="2021-05-20T10:36:57.524" v="77" actId="47"/>
        <pc:sldMkLst>
          <pc:docMk/>
          <pc:sldMk cId="349069282" sldId="450"/>
        </pc:sldMkLst>
        <pc:spChg chg="del">
          <ac:chgData name="Alessia Montacchini" userId="6e96aaf1-9e38-4b1b-96c0-b2f72353b8ac" providerId="ADAL" clId="{22EC689F-8587-4428-9B75-3B6C1C2D75EA}" dt="2021-05-20T10:35:30.603" v="67" actId="478"/>
          <ac:spMkLst>
            <pc:docMk/>
            <pc:sldMk cId="349069282" sldId="450"/>
            <ac:spMk id="29" creationId="{23549E79-EC4E-4075-8E20-A7A12936E2E7}"/>
          </ac:spMkLst>
        </pc:spChg>
        <pc:picChg chg="del">
          <ac:chgData name="Alessia Montacchini" userId="6e96aaf1-9e38-4b1b-96c0-b2f72353b8ac" providerId="ADAL" clId="{22EC689F-8587-4428-9B75-3B6C1C2D75EA}" dt="2021-05-20T10:35:29.201" v="66" actId="478"/>
          <ac:picMkLst>
            <pc:docMk/>
            <pc:sldMk cId="349069282" sldId="450"/>
            <ac:picMk id="4" creationId="{14E3D3E1-3EE4-44B8-BD1D-E94C2EE4B0D6}"/>
          </ac:picMkLst>
        </pc:picChg>
      </pc:sldChg>
      <pc:sldChg chg="del">
        <pc:chgData name="Alessia Montacchini" userId="6e96aaf1-9e38-4b1b-96c0-b2f72353b8ac" providerId="ADAL" clId="{22EC689F-8587-4428-9B75-3B6C1C2D75EA}" dt="2021-05-20T13:27:19.768" v="667" actId="47"/>
        <pc:sldMkLst>
          <pc:docMk/>
          <pc:sldMk cId="3153439576" sldId="461"/>
        </pc:sldMkLst>
      </pc:sldChg>
      <pc:sldChg chg="del">
        <pc:chgData name="Alessia Montacchini" userId="6e96aaf1-9e38-4b1b-96c0-b2f72353b8ac" providerId="ADAL" clId="{22EC689F-8587-4428-9B75-3B6C1C2D75EA}" dt="2021-05-20T13:27:23.178" v="669" actId="47"/>
        <pc:sldMkLst>
          <pc:docMk/>
          <pc:sldMk cId="2896562443" sldId="463"/>
        </pc:sldMkLst>
      </pc:sldChg>
      <pc:sldChg chg="modSp mod">
        <pc:chgData name="Alessia Montacchini" userId="6e96aaf1-9e38-4b1b-96c0-b2f72353b8ac" providerId="ADAL" clId="{22EC689F-8587-4428-9B75-3B6C1C2D75EA}" dt="2021-05-20T10:27:21.308" v="16" actId="1076"/>
        <pc:sldMkLst>
          <pc:docMk/>
          <pc:sldMk cId="2167329459" sldId="464"/>
        </pc:sldMkLst>
        <pc:spChg chg="mod">
          <ac:chgData name="Alessia Montacchini" userId="6e96aaf1-9e38-4b1b-96c0-b2f72353b8ac" providerId="ADAL" clId="{22EC689F-8587-4428-9B75-3B6C1C2D75EA}" dt="2021-05-20T10:27:21.308" v="16" actId="1076"/>
          <ac:spMkLst>
            <pc:docMk/>
            <pc:sldMk cId="2167329459" sldId="464"/>
            <ac:spMk id="19" creationId="{8B39FFF0-802F-4BF6-BACF-420BD4C7BEAC}"/>
          </ac:spMkLst>
        </pc:spChg>
      </pc:sldChg>
      <pc:sldChg chg="addSp delSp modSp mod">
        <pc:chgData name="Alessia Montacchini" userId="6e96aaf1-9e38-4b1b-96c0-b2f72353b8ac" providerId="ADAL" clId="{22EC689F-8587-4428-9B75-3B6C1C2D75EA}" dt="2021-05-21T08:22:27.246" v="2881" actId="404"/>
        <pc:sldMkLst>
          <pc:docMk/>
          <pc:sldMk cId="3493038510" sldId="471"/>
        </pc:sldMkLst>
        <pc:spChg chg="mod">
          <ac:chgData name="Alessia Montacchini" userId="6e96aaf1-9e38-4b1b-96c0-b2f72353b8ac" providerId="ADAL" clId="{22EC689F-8587-4428-9B75-3B6C1C2D75EA}" dt="2021-05-21T08:22:27.246" v="2881" actId="404"/>
          <ac:spMkLst>
            <pc:docMk/>
            <pc:sldMk cId="3493038510" sldId="471"/>
            <ac:spMk id="3" creationId="{7C1E05E2-FADA-4E8E-A5D8-F77129D94044}"/>
          </ac:spMkLst>
        </pc:spChg>
        <pc:spChg chg="mod">
          <ac:chgData name="Alessia Montacchini" userId="6e96aaf1-9e38-4b1b-96c0-b2f72353b8ac" providerId="ADAL" clId="{22EC689F-8587-4428-9B75-3B6C1C2D75EA}" dt="2021-05-21T08:21:53.460" v="2854" actId="1076"/>
          <ac:spMkLst>
            <pc:docMk/>
            <pc:sldMk cId="3493038510" sldId="471"/>
            <ac:spMk id="4" creationId="{41B16414-ED33-47F3-9B0A-141C9E2733E5}"/>
          </ac:spMkLst>
        </pc:spChg>
        <pc:spChg chg="add mod">
          <ac:chgData name="Alessia Montacchini" userId="6e96aaf1-9e38-4b1b-96c0-b2f72353b8ac" providerId="ADAL" clId="{22EC689F-8587-4428-9B75-3B6C1C2D75EA}" dt="2021-05-20T13:56:45.263" v="2117" actId="1076"/>
          <ac:spMkLst>
            <pc:docMk/>
            <pc:sldMk cId="3493038510" sldId="471"/>
            <ac:spMk id="12" creationId="{9005EAEF-5A7F-4BEE-AAFA-3B0E1C867AC6}"/>
          </ac:spMkLst>
        </pc:spChg>
        <pc:spChg chg="del">
          <ac:chgData name="Alessia Montacchini" userId="6e96aaf1-9e38-4b1b-96c0-b2f72353b8ac" providerId="ADAL" clId="{22EC689F-8587-4428-9B75-3B6C1C2D75EA}" dt="2021-05-20T13:53:35.380" v="1934" actId="478"/>
          <ac:spMkLst>
            <pc:docMk/>
            <pc:sldMk cId="3493038510" sldId="471"/>
            <ac:spMk id="14" creationId="{73B5764E-3A33-4D79-AF2F-E7A09868EEB7}"/>
          </ac:spMkLst>
        </pc:spChg>
        <pc:spChg chg="mod">
          <ac:chgData name="Alessia Montacchini" userId="6e96aaf1-9e38-4b1b-96c0-b2f72353b8ac" providerId="ADAL" clId="{22EC689F-8587-4428-9B75-3B6C1C2D75EA}" dt="2021-05-20T13:56:49.194" v="2123" actId="20577"/>
          <ac:spMkLst>
            <pc:docMk/>
            <pc:sldMk cId="3493038510" sldId="471"/>
            <ac:spMk id="15" creationId="{D8AA93A6-A95E-4B73-95F8-0361ACF3A421}"/>
          </ac:spMkLst>
        </pc:spChg>
        <pc:spChg chg="mod">
          <ac:chgData name="Alessia Montacchini" userId="6e96aaf1-9e38-4b1b-96c0-b2f72353b8ac" providerId="ADAL" clId="{22EC689F-8587-4428-9B75-3B6C1C2D75EA}" dt="2021-05-20T13:56:43.113" v="2116" actId="14100"/>
          <ac:spMkLst>
            <pc:docMk/>
            <pc:sldMk cId="3493038510" sldId="471"/>
            <ac:spMk id="17" creationId="{B8224D33-C513-4139-9792-77995FF70DD6}"/>
          </ac:spMkLst>
        </pc:spChg>
        <pc:spChg chg="mod">
          <ac:chgData name="Alessia Montacchini" userId="6e96aaf1-9e38-4b1b-96c0-b2f72353b8ac" providerId="ADAL" clId="{22EC689F-8587-4428-9B75-3B6C1C2D75EA}" dt="2021-05-21T08:22:00.911" v="2877" actId="20577"/>
          <ac:spMkLst>
            <pc:docMk/>
            <pc:sldMk cId="3493038510" sldId="471"/>
            <ac:spMk id="29" creationId="{23549E79-EC4E-4075-8E20-A7A12936E2E7}"/>
          </ac:spMkLst>
        </pc:spChg>
      </pc:sldChg>
      <pc:sldChg chg="addSp delSp modSp mod modNotesTx">
        <pc:chgData name="Alessia Montacchini" userId="6e96aaf1-9e38-4b1b-96c0-b2f72353b8ac" providerId="ADAL" clId="{22EC689F-8587-4428-9B75-3B6C1C2D75EA}" dt="2021-05-20T13:57:04.601" v="2135" actId="20577"/>
        <pc:sldMkLst>
          <pc:docMk/>
          <pc:sldMk cId="3156886133" sldId="473"/>
        </pc:sldMkLst>
        <pc:spChg chg="add del mod">
          <ac:chgData name="Alessia Montacchini" userId="6e96aaf1-9e38-4b1b-96c0-b2f72353b8ac" providerId="ADAL" clId="{22EC689F-8587-4428-9B75-3B6C1C2D75EA}" dt="2021-05-20T13:44:39.378" v="1599" actId="478"/>
          <ac:spMkLst>
            <pc:docMk/>
            <pc:sldMk cId="3156886133" sldId="473"/>
            <ac:spMk id="6" creationId="{8115BAFB-B626-4E1A-A841-1434562C9118}"/>
          </ac:spMkLst>
        </pc:spChg>
        <pc:spChg chg="del">
          <ac:chgData name="Alessia Montacchini" userId="6e96aaf1-9e38-4b1b-96c0-b2f72353b8ac" providerId="ADAL" clId="{22EC689F-8587-4428-9B75-3B6C1C2D75EA}" dt="2021-05-20T10:38:57.727" v="150" actId="478"/>
          <ac:spMkLst>
            <pc:docMk/>
            <pc:sldMk cId="3156886133" sldId="473"/>
            <ac:spMk id="7" creationId="{E68FF966-35EC-473C-BF87-4B6F476B8E61}"/>
          </ac:spMkLst>
        </pc:spChg>
        <pc:spChg chg="add del mod">
          <ac:chgData name="Alessia Montacchini" userId="6e96aaf1-9e38-4b1b-96c0-b2f72353b8ac" providerId="ADAL" clId="{22EC689F-8587-4428-9B75-3B6C1C2D75EA}" dt="2021-05-20T13:44:38.006" v="1598" actId="478"/>
          <ac:spMkLst>
            <pc:docMk/>
            <pc:sldMk cId="3156886133" sldId="473"/>
            <ac:spMk id="8" creationId="{F147FE5F-64CE-453F-B334-30FA38AB0C88}"/>
          </ac:spMkLst>
        </pc:spChg>
        <pc:spChg chg="add mod">
          <ac:chgData name="Alessia Montacchini" userId="6e96aaf1-9e38-4b1b-96c0-b2f72353b8ac" providerId="ADAL" clId="{22EC689F-8587-4428-9B75-3B6C1C2D75EA}" dt="2021-05-20T13:54:02.153" v="1946" actId="14100"/>
          <ac:spMkLst>
            <pc:docMk/>
            <pc:sldMk cId="3156886133" sldId="473"/>
            <ac:spMk id="11" creationId="{5E333307-2379-48D8-A767-28F6582DABDD}"/>
          </ac:spMkLst>
        </pc:spChg>
        <pc:spChg chg="add mod">
          <ac:chgData name="Alessia Montacchini" userId="6e96aaf1-9e38-4b1b-96c0-b2f72353b8ac" providerId="ADAL" clId="{22EC689F-8587-4428-9B75-3B6C1C2D75EA}" dt="2021-05-20T13:53:58.474" v="1945" actId="1076"/>
          <ac:spMkLst>
            <pc:docMk/>
            <pc:sldMk cId="3156886133" sldId="473"/>
            <ac:spMk id="12" creationId="{87572081-39E4-4369-A9E1-86D1C99841F5}"/>
          </ac:spMkLst>
        </pc:spChg>
        <pc:spChg chg="add del mod">
          <ac:chgData name="Alessia Montacchini" userId="6e96aaf1-9e38-4b1b-96c0-b2f72353b8ac" providerId="ADAL" clId="{22EC689F-8587-4428-9B75-3B6C1C2D75EA}" dt="2021-05-20T13:44:31.089" v="1595" actId="478"/>
          <ac:spMkLst>
            <pc:docMk/>
            <pc:sldMk cId="3156886133" sldId="473"/>
            <ac:spMk id="13" creationId="{E19E65EC-1D93-4B75-9883-4F3BCEF8F5DD}"/>
          </ac:spMkLst>
        </pc:spChg>
        <pc:spChg chg="add del mod">
          <ac:chgData name="Alessia Montacchini" userId="6e96aaf1-9e38-4b1b-96c0-b2f72353b8ac" providerId="ADAL" clId="{22EC689F-8587-4428-9B75-3B6C1C2D75EA}" dt="2021-05-20T13:44:42.028" v="1601" actId="478"/>
          <ac:spMkLst>
            <pc:docMk/>
            <pc:sldMk cId="3156886133" sldId="473"/>
            <ac:spMk id="14" creationId="{0275E36B-D20A-41AB-A59C-A46BFC270EDD}"/>
          </ac:spMkLst>
        </pc:spChg>
        <pc:spChg chg="add mod">
          <ac:chgData name="Alessia Montacchini" userId="6e96aaf1-9e38-4b1b-96c0-b2f72353b8ac" providerId="ADAL" clId="{22EC689F-8587-4428-9B75-3B6C1C2D75EA}" dt="2021-05-20T13:44:35.614" v="1597" actId="1076"/>
          <ac:spMkLst>
            <pc:docMk/>
            <pc:sldMk cId="3156886133" sldId="473"/>
            <ac:spMk id="15" creationId="{A2975FF5-A55C-461B-85E1-0C2B56507056}"/>
          </ac:spMkLst>
        </pc:spChg>
        <pc:spChg chg="add mod">
          <ac:chgData name="Alessia Montacchini" userId="6e96aaf1-9e38-4b1b-96c0-b2f72353b8ac" providerId="ADAL" clId="{22EC689F-8587-4428-9B75-3B6C1C2D75EA}" dt="2021-05-20T13:57:04.601" v="2135" actId="20577"/>
          <ac:spMkLst>
            <pc:docMk/>
            <pc:sldMk cId="3156886133" sldId="473"/>
            <ac:spMk id="16" creationId="{7979A919-EB11-41EE-B5E8-E6240FC5DB86}"/>
          </ac:spMkLst>
        </pc:spChg>
        <pc:picChg chg="del mod">
          <ac:chgData name="Alessia Montacchini" userId="6e96aaf1-9e38-4b1b-96c0-b2f72353b8ac" providerId="ADAL" clId="{22EC689F-8587-4428-9B75-3B6C1C2D75EA}" dt="2021-05-20T13:44:40.342" v="1600" actId="478"/>
          <ac:picMkLst>
            <pc:docMk/>
            <pc:sldMk cId="3156886133" sldId="473"/>
            <ac:picMk id="3" creationId="{47794838-A7DB-4CCF-964C-F77598B5B244}"/>
          </ac:picMkLst>
        </pc:picChg>
        <pc:picChg chg="add mod">
          <ac:chgData name="Alessia Montacchini" userId="6e96aaf1-9e38-4b1b-96c0-b2f72353b8ac" providerId="ADAL" clId="{22EC689F-8587-4428-9B75-3B6C1C2D75EA}" dt="2021-05-20T13:53:20.962" v="1931" actId="1076"/>
          <ac:picMkLst>
            <pc:docMk/>
            <pc:sldMk cId="3156886133" sldId="473"/>
            <ac:picMk id="4" creationId="{3A7D8DBD-C3C4-4A96-AD52-C38B843F085C}"/>
          </ac:picMkLst>
        </pc:picChg>
        <pc:picChg chg="add mod">
          <ac:chgData name="Alessia Montacchini" userId="6e96aaf1-9e38-4b1b-96c0-b2f72353b8ac" providerId="ADAL" clId="{22EC689F-8587-4428-9B75-3B6C1C2D75EA}" dt="2021-05-20T10:39:05.637" v="152"/>
          <ac:picMkLst>
            <pc:docMk/>
            <pc:sldMk cId="3156886133" sldId="473"/>
            <ac:picMk id="9" creationId="{B5D8C3CB-78C1-460E-A82D-F61BB4BCE38B}"/>
          </ac:picMkLst>
        </pc:picChg>
        <pc:picChg chg="add mod">
          <ac:chgData name="Alessia Montacchini" userId="6e96aaf1-9e38-4b1b-96c0-b2f72353b8ac" providerId="ADAL" clId="{22EC689F-8587-4428-9B75-3B6C1C2D75EA}" dt="2021-05-20T10:39:05.637" v="152"/>
          <ac:picMkLst>
            <pc:docMk/>
            <pc:sldMk cId="3156886133" sldId="473"/>
            <ac:picMk id="10" creationId="{9E9809FD-C9E5-4911-8068-29CA201468C4}"/>
          </ac:picMkLst>
        </pc:picChg>
      </pc:sldChg>
      <pc:sldChg chg="modSp mod">
        <pc:chgData name="Alessia Montacchini" userId="6e96aaf1-9e38-4b1b-96c0-b2f72353b8ac" providerId="ADAL" clId="{22EC689F-8587-4428-9B75-3B6C1C2D75EA}" dt="2021-05-21T08:26:13.769" v="3047" actId="1076"/>
        <pc:sldMkLst>
          <pc:docMk/>
          <pc:sldMk cId="1708744731" sldId="477"/>
        </pc:sldMkLst>
        <pc:spChg chg="mod">
          <ac:chgData name="Alessia Montacchini" userId="6e96aaf1-9e38-4b1b-96c0-b2f72353b8ac" providerId="ADAL" clId="{22EC689F-8587-4428-9B75-3B6C1C2D75EA}" dt="2021-05-21T08:26:13.769" v="3047" actId="1076"/>
          <ac:spMkLst>
            <pc:docMk/>
            <pc:sldMk cId="1708744731" sldId="477"/>
            <ac:spMk id="19" creationId="{8B39FFF0-802F-4BF6-BACF-420BD4C7BEAC}"/>
          </ac:spMkLst>
        </pc:spChg>
      </pc:sldChg>
      <pc:sldChg chg="modSp mod">
        <pc:chgData name="Alessia Montacchini" userId="6e96aaf1-9e38-4b1b-96c0-b2f72353b8ac" providerId="ADAL" clId="{22EC689F-8587-4428-9B75-3B6C1C2D75EA}" dt="2021-05-20T13:28:00.674" v="679" actId="20577"/>
        <pc:sldMkLst>
          <pc:docMk/>
          <pc:sldMk cId="625697398" sldId="479"/>
        </pc:sldMkLst>
        <pc:spChg chg="mod">
          <ac:chgData name="Alessia Montacchini" userId="6e96aaf1-9e38-4b1b-96c0-b2f72353b8ac" providerId="ADAL" clId="{22EC689F-8587-4428-9B75-3B6C1C2D75EA}" dt="2021-05-20T13:28:00.674" v="679" actId="20577"/>
          <ac:spMkLst>
            <pc:docMk/>
            <pc:sldMk cId="625697398" sldId="479"/>
            <ac:spMk id="26" creationId="{1DE85186-7651-4D88-A96B-66277A1809B4}"/>
          </ac:spMkLst>
        </pc:spChg>
      </pc:sldChg>
      <pc:sldChg chg="addSp delSp modSp add mod">
        <pc:chgData name="Alessia Montacchini" userId="6e96aaf1-9e38-4b1b-96c0-b2f72353b8ac" providerId="ADAL" clId="{22EC689F-8587-4428-9B75-3B6C1C2D75EA}" dt="2021-05-20T14:01:50.062" v="2235" actId="1076"/>
        <pc:sldMkLst>
          <pc:docMk/>
          <pc:sldMk cId="1927477571" sldId="480"/>
        </pc:sldMkLst>
        <pc:spChg chg="mod">
          <ac:chgData name="Alessia Montacchini" userId="6e96aaf1-9e38-4b1b-96c0-b2f72353b8ac" providerId="ADAL" clId="{22EC689F-8587-4428-9B75-3B6C1C2D75EA}" dt="2021-05-20T13:43:43.982" v="1542" actId="1076"/>
          <ac:spMkLst>
            <pc:docMk/>
            <pc:sldMk cId="1927477571" sldId="480"/>
            <ac:spMk id="3" creationId="{9679D6AE-DA95-40DA-B666-4279FB6D8E6D}"/>
          </ac:spMkLst>
        </pc:spChg>
        <pc:spChg chg="del">
          <ac:chgData name="Alessia Montacchini" userId="6e96aaf1-9e38-4b1b-96c0-b2f72353b8ac" providerId="ADAL" clId="{22EC689F-8587-4428-9B75-3B6C1C2D75EA}" dt="2021-05-20T13:25:53.291" v="654" actId="478"/>
          <ac:spMkLst>
            <pc:docMk/>
            <pc:sldMk cId="1927477571" sldId="480"/>
            <ac:spMk id="4" creationId="{F1F38BB6-A83F-4F02-B6F5-98A8F7320EE6}"/>
          </ac:spMkLst>
        </pc:spChg>
        <pc:spChg chg="del">
          <ac:chgData name="Alessia Montacchini" userId="6e96aaf1-9e38-4b1b-96c0-b2f72353b8ac" providerId="ADAL" clId="{22EC689F-8587-4428-9B75-3B6C1C2D75EA}" dt="2021-05-20T13:25:54.708" v="655" actId="478"/>
          <ac:spMkLst>
            <pc:docMk/>
            <pc:sldMk cId="1927477571" sldId="480"/>
            <ac:spMk id="5" creationId="{07E0F1EB-77A2-4347-8364-407B1DB86CD0}"/>
          </ac:spMkLst>
        </pc:spChg>
        <pc:spChg chg="del">
          <ac:chgData name="Alessia Montacchini" userId="6e96aaf1-9e38-4b1b-96c0-b2f72353b8ac" providerId="ADAL" clId="{22EC689F-8587-4428-9B75-3B6C1C2D75EA}" dt="2021-05-20T13:25:51.249" v="653" actId="478"/>
          <ac:spMkLst>
            <pc:docMk/>
            <pc:sldMk cId="1927477571" sldId="480"/>
            <ac:spMk id="18" creationId="{D1066F3C-B68C-4210-9F9F-9F6FB2AA2982}"/>
          </ac:spMkLst>
        </pc:spChg>
        <pc:spChg chg="add mod">
          <ac:chgData name="Alessia Montacchini" userId="6e96aaf1-9e38-4b1b-96c0-b2f72353b8ac" providerId="ADAL" clId="{22EC689F-8587-4428-9B75-3B6C1C2D75EA}" dt="2021-05-20T13:26:21.352" v="660" actId="14100"/>
          <ac:spMkLst>
            <pc:docMk/>
            <pc:sldMk cId="1927477571" sldId="480"/>
            <ac:spMk id="21" creationId="{30410670-6D00-48A8-A40E-720055E39943}"/>
          </ac:spMkLst>
        </pc:spChg>
        <pc:spChg chg="add mod">
          <ac:chgData name="Alessia Montacchini" userId="6e96aaf1-9e38-4b1b-96c0-b2f72353b8ac" providerId="ADAL" clId="{22EC689F-8587-4428-9B75-3B6C1C2D75EA}" dt="2021-05-20T13:26:32.287" v="663" actId="1035"/>
          <ac:spMkLst>
            <pc:docMk/>
            <pc:sldMk cId="1927477571" sldId="480"/>
            <ac:spMk id="22" creationId="{62607B6C-E386-4AD9-9264-8CC0ABF1FF3C}"/>
          </ac:spMkLst>
        </pc:spChg>
        <pc:spChg chg="add mod">
          <ac:chgData name="Alessia Montacchini" userId="6e96aaf1-9e38-4b1b-96c0-b2f72353b8ac" providerId="ADAL" clId="{22EC689F-8587-4428-9B75-3B6C1C2D75EA}" dt="2021-05-20T14:01:50.062" v="2235" actId="1076"/>
          <ac:spMkLst>
            <pc:docMk/>
            <pc:sldMk cId="1927477571" sldId="480"/>
            <ac:spMk id="24" creationId="{1E84A00D-DF5F-4637-A53A-F270FB00F280}"/>
          </ac:spMkLst>
        </pc:spChg>
        <pc:spChg chg="add mod">
          <ac:chgData name="Alessia Montacchini" userId="6e96aaf1-9e38-4b1b-96c0-b2f72353b8ac" providerId="ADAL" clId="{22EC689F-8587-4428-9B75-3B6C1C2D75EA}" dt="2021-05-20T14:01:42.326" v="2234" actId="1076"/>
          <ac:spMkLst>
            <pc:docMk/>
            <pc:sldMk cId="1927477571" sldId="480"/>
            <ac:spMk id="25" creationId="{A9C988B0-3627-4132-BED7-B46DA73C394A}"/>
          </ac:spMkLst>
        </pc:spChg>
      </pc:sldChg>
      <pc:sldChg chg="modSp add mod">
        <pc:chgData name="Alessia Montacchini" userId="6e96aaf1-9e38-4b1b-96c0-b2f72353b8ac" providerId="ADAL" clId="{22EC689F-8587-4428-9B75-3B6C1C2D75EA}" dt="2021-05-20T13:54:40.922" v="1981" actId="1076"/>
        <pc:sldMkLst>
          <pc:docMk/>
          <pc:sldMk cId="1951864167" sldId="481"/>
        </pc:sldMkLst>
        <pc:spChg chg="mod">
          <ac:chgData name="Alessia Montacchini" userId="6e96aaf1-9e38-4b1b-96c0-b2f72353b8ac" providerId="ADAL" clId="{22EC689F-8587-4428-9B75-3B6C1C2D75EA}" dt="2021-05-20T13:54:40.922" v="1981" actId="1076"/>
          <ac:spMkLst>
            <pc:docMk/>
            <pc:sldMk cId="1951864167" sldId="481"/>
            <ac:spMk id="8" creationId="{F147FE5F-64CE-453F-B334-30FA38AB0C88}"/>
          </ac:spMkLst>
        </pc:spChg>
        <pc:spChg chg="mod">
          <ac:chgData name="Alessia Montacchini" userId="6e96aaf1-9e38-4b1b-96c0-b2f72353b8ac" providerId="ADAL" clId="{22EC689F-8587-4428-9B75-3B6C1C2D75EA}" dt="2021-05-20T13:44:49.397" v="1602" actId="1076"/>
          <ac:spMkLst>
            <pc:docMk/>
            <pc:sldMk cId="1951864167" sldId="481"/>
            <ac:spMk id="14" creationId="{0275E36B-D20A-41AB-A59C-A46BFC270EDD}"/>
          </ac:spMkLst>
        </pc:spChg>
      </pc:sldChg>
      <pc:sldChg chg="addSp delSp modSp add mod ord">
        <pc:chgData name="Alessia Montacchini" userId="6e96aaf1-9e38-4b1b-96c0-b2f72353b8ac" providerId="ADAL" clId="{22EC689F-8587-4428-9B75-3B6C1C2D75EA}" dt="2021-05-21T09:59:20.062" v="3686" actId="20577"/>
        <pc:sldMkLst>
          <pc:docMk/>
          <pc:sldMk cId="1912962662" sldId="482"/>
        </pc:sldMkLst>
        <pc:spChg chg="add mod">
          <ac:chgData name="Alessia Montacchini" userId="6e96aaf1-9e38-4b1b-96c0-b2f72353b8ac" providerId="ADAL" clId="{22EC689F-8587-4428-9B75-3B6C1C2D75EA}" dt="2021-05-21T09:20:42.056" v="3229" actId="1076"/>
          <ac:spMkLst>
            <pc:docMk/>
            <pc:sldMk cId="1912962662" sldId="482"/>
            <ac:spMk id="8" creationId="{E8FA8BD4-245C-4C84-A805-A92986B28EBD}"/>
          </ac:spMkLst>
        </pc:spChg>
        <pc:spChg chg="del mod">
          <ac:chgData name="Alessia Montacchini" userId="6e96aaf1-9e38-4b1b-96c0-b2f72353b8ac" providerId="ADAL" clId="{22EC689F-8587-4428-9B75-3B6C1C2D75EA}" dt="2021-05-21T08:56:27.439" v="3057" actId="478"/>
          <ac:spMkLst>
            <pc:docMk/>
            <pc:sldMk cId="1912962662" sldId="482"/>
            <ac:spMk id="19" creationId="{8B39FFF0-802F-4BF6-BACF-420BD4C7BEAC}"/>
          </ac:spMkLst>
        </pc:spChg>
        <pc:spChg chg="mod">
          <ac:chgData name="Alessia Montacchini" userId="6e96aaf1-9e38-4b1b-96c0-b2f72353b8ac" providerId="ADAL" clId="{22EC689F-8587-4428-9B75-3B6C1C2D75EA}" dt="2021-05-21T09:59:20.062" v="3686" actId="20577"/>
          <ac:spMkLst>
            <pc:docMk/>
            <pc:sldMk cId="1912962662" sldId="482"/>
            <ac:spMk id="26" creationId="{376E6280-1710-4F17-B4B2-412AABFA0E62}"/>
          </ac:spMkLst>
        </pc:spChg>
        <pc:picChg chg="del">
          <ac:chgData name="Alessia Montacchini" userId="6e96aaf1-9e38-4b1b-96c0-b2f72353b8ac" providerId="ADAL" clId="{22EC689F-8587-4428-9B75-3B6C1C2D75EA}" dt="2021-05-21T08:57:55.253" v="3113" actId="478"/>
          <ac:picMkLst>
            <pc:docMk/>
            <pc:sldMk cId="1912962662" sldId="482"/>
            <ac:picMk id="4" creationId="{9DD009DE-19F5-4AD2-9EE3-8E079031A869}"/>
          </ac:picMkLst>
        </pc:picChg>
        <pc:picChg chg="add mod">
          <ac:chgData name="Alessia Montacchini" userId="6e96aaf1-9e38-4b1b-96c0-b2f72353b8ac" providerId="ADAL" clId="{22EC689F-8587-4428-9B75-3B6C1C2D75EA}" dt="2021-05-21T09:00:00.545" v="3131" actId="1076"/>
          <ac:picMkLst>
            <pc:docMk/>
            <pc:sldMk cId="1912962662" sldId="482"/>
            <ac:picMk id="5" creationId="{25998088-62BA-4E9C-B5E3-DE71EA036CC7}"/>
          </ac:picMkLst>
        </pc:picChg>
        <pc:cxnChg chg="add mod">
          <ac:chgData name="Alessia Montacchini" userId="6e96aaf1-9e38-4b1b-96c0-b2f72353b8ac" providerId="ADAL" clId="{22EC689F-8587-4428-9B75-3B6C1C2D75EA}" dt="2021-05-21T09:16:47.841" v="3202" actId="14100"/>
          <ac:cxnSpMkLst>
            <pc:docMk/>
            <pc:sldMk cId="1912962662" sldId="482"/>
            <ac:cxnSpMk id="11" creationId="{6463CD24-1CDE-4399-A509-D55954ECF3D5}"/>
          </ac:cxnSpMkLst>
        </pc:cxnChg>
      </pc:sldChg>
      <pc:sldChg chg="addSp delSp modSp add mod">
        <pc:chgData name="Alessia Montacchini" userId="6e96aaf1-9e38-4b1b-96c0-b2f72353b8ac" providerId="ADAL" clId="{22EC689F-8587-4428-9B75-3B6C1C2D75EA}" dt="2021-05-21T10:01:27.136" v="3743" actId="14100"/>
        <pc:sldMkLst>
          <pc:docMk/>
          <pc:sldMk cId="1967772642" sldId="483"/>
        </pc:sldMkLst>
        <pc:spChg chg="del">
          <ac:chgData name="Alessia Montacchini" userId="6e96aaf1-9e38-4b1b-96c0-b2f72353b8ac" providerId="ADAL" clId="{22EC689F-8587-4428-9B75-3B6C1C2D75EA}" dt="2021-05-21T09:01:43.194" v="3140" actId="478"/>
          <ac:spMkLst>
            <pc:docMk/>
            <pc:sldMk cId="1967772642" sldId="483"/>
            <ac:spMk id="8" creationId="{E8FA8BD4-245C-4C84-A805-A92986B28EBD}"/>
          </ac:spMkLst>
        </pc:spChg>
        <pc:spChg chg="add mod">
          <ac:chgData name="Alessia Montacchini" userId="6e96aaf1-9e38-4b1b-96c0-b2f72353b8ac" providerId="ADAL" clId="{22EC689F-8587-4428-9B75-3B6C1C2D75EA}" dt="2021-05-21T09:50:27.762" v="3394" actId="20577"/>
          <ac:spMkLst>
            <pc:docMk/>
            <pc:sldMk cId="1967772642" sldId="483"/>
            <ac:spMk id="9" creationId="{A75BCE49-B4C4-47B5-B792-FB59F9C57FD4}"/>
          </ac:spMkLst>
        </pc:spChg>
        <pc:spChg chg="mod">
          <ac:chgData name="Alessia Montacchini" userId="6e96aaf1-9e38-4b1b-96c0-b2f72353b8ac" providerId="ADAL" clId="{22EC689F-8587-4428-9B75-3B6C1C2D75EA}" dt="2021-05-21T09:59:36.547" v="3699" actId="20577"/>
          <ac:spMkLst>
            <pc:docMk/>
            <pc:sldMk cId="1967772642" sldId="483"/>
            <ac:spMk id="26" creationId="{376E6280-1710-4F17-B4B2-412AABFA0E62}"/>
          </ac:spMkLst>
        </pc:spChg>
        <pc:cxnChg chg="add mod">
          <ac:chgData name="Alessia Montacchini" userId="6e96aaf1-9e38-4b1b-96c0-b2f72353b8ac" providerId="ADAL" clId="{22EC689F-8587-4428-9B75-3B6C1C2D75EA}" dt="2021-05-21T10:01:27.136" v="3743" actId="14100"/>
          <ac:cxnSpMkLst>
            <pc:docMk/>
            <pc:sldMk cId="1967772642" sldId="483"/>
            <ac:cxnSpMk id="10" creationId="{B810A48B-52DC-404E-BD2E-904DD1E772FA}"/>
          </ac:cxnSpMkLst>
        </pc:cxnChg>
        <pc:cxnChg chg="del">
          <ac:chgData name="Alessia Montacchini" userId="6e96aaf1-9e38-4b1b-96c0-b2f72353b8ac" providerId="ADAL" clId="{22EC689F-8587-4428-9B75-3B6C1C2D75EA}" dt="2021-05-21T09:11:42.724" v="3151" actId="478"/>
          <ac:cxnSpMkLst>
            <pc:docMk/>
            <pc:sldMk cId="1967772642" sldId="483"/>
            <ac:cxnSpMk id="11" creationId="{6463CD24-1CDE-4399-A509-D55954ECF3D5}"/>
          </ac:cxnSpMkLst>
        </pc:cxnChg>
      </pc:sldChg>
      <pc:sldChg chg="addSp delSp modSp add mod">
        <pc:chgData name="Alessia Montacchini" userId="6e96aaf1-9e38-4b1b-96c0-b2f72353b8ac" providerId="ADAL" clId="{22EC689F-8587-4428-9B75-3B6C1C2D75EA}" dt="2021-05-21T10:02:03.600" v="3746" actId="14100"/>
        <pc:sldMkLst>
          <pc:docMk/>
          <pc:sldMk cId="1549218497" sldId="484"/>
        </pc:sldMkLst>
        <pc:spChg chg="del">
          <ac:chgData name="Alessia Montacchini" userId="6e96aaf1-9e38-4b1b-96c0-b2f72353b8ac" providerId="ADAL" clId="{22EC689F-8587-4428-9B75-3B6C1C2D75EA}" dt="2021-05-21T09:11:05.839" v="3148" actId="478"/>
          <ac:spMkLst>
            <pc:docMk/>
            <pc:sldMk cId="1549218497" sldId="484"/>
            <ac:spMk id="9" creationId="{A75BCE49-B4C4-47B5-B792-FB59F9C57FD4}"/>
          </ac:spMkLst>
        </pc:spChg>
        <pc:spChg chg="add mod">
          <ac:chgData name="Alessia Montacchini" userId="6e96aaf1-9e38-4b1b-96c0-b2f72353b8ac" providerId="ADAL" clId="{22EC689F-8587-4428-9B75-3B6C1C2D75EA}" dt="2021-05-21T10:01:41.087" v="3745" actId="403"/>
          <ac:spMkLst>
            <pc:docMk/>
            <pc:sldMk cId="1549218497" sldId="484"/>
            <ac:spMk id="10" creationId="{D731EB32-4E9F-49F7-9551-977D4F378ACF}"/>
          </ac:spMkLst>
        </pc:spChg>
        <pc:spChg chg="add mod">
          <ac:chgData name="Alessia Montacchini" userId="6e96aaf1-9e38-4b1b-96c0-b2f72353b8ac" providerId="ADAL" clId="{22EC689F-8587-4428-9B75-3B6C1C2D75EA}" dt="2021-05-21T09:59:43.379" v="3701"/>
          <ac:spMkLst>
            <pc:docMk/>
            <pc:sldMk cId="1549218497" sldId="484"/>
            <ac:spMk id="13" creationId="{63E53850-66FA-4F4E-8A0D-F99793B1B88D}"/>
          </ac:spMkLst>
        </pc:spChg>
        <pc:spChg chg="del mod">
          <ac:chgData name="Alessia Montacchini" userId="6e96aaf1-9e38-4b1b-96c0-b2f72353b8ac" providerId="ADAL" clId="{22EC689F-8587-4428-9B75-3B6C1C2D75EA}" dt="2021-05-21T09:59:42.314" v="3700" actId="478"/>
          <ac:spMkLst>
            <pc:docMk/>
            <pc:sldMk cId="1549218497" sldId="484"/>
            <ac:spMk id="26" creationId="{376E6280-1710-4F17-B4B2-412AABFA0E62}"/>
          </ac:spMkLst>
        </pc:spChg>
        <pc:cxnChg chg="del">
          <ac:chgData name="Alessia Montacchini" userId="6e96aaf1-9e38-4b1b-96c0-b2f72353b8ac" providerId="ADAL" clId="{22EC689F-8587-4428-9B75-3B6C1C2D75EA}" dt="2021-05-21T09:11:56.838" v="3155" actId="478"/>
          <ac:cxnSpMkLst>
            <pc:docMk/>
            <pc:sldMk cId="1549218497" sldId="484"/>
            <ac:cxnSpMk id="11" creationId="{6463CD24-1CDE-4399-A509-D55954ECF3D5}"/>
          </ac:cxnSpMkLst>
        </pc:cxnChg>
        <pc:cxnChg chg="add mod">
          <ac:chgData name="Alessia Montacchini" userId="6e96aaf1-9e38-4b1b-96c0-b2f72353b8ac" providerId="ADAL" clId="{22EC689F-8587-4428-9B75-3B6C1C2D75EA}" dt="2021-05-21T10:02:03.600" v="3746" actId="14100"/>
          <ac:cxnSpMkLst>
            <pc:docMk/>
            <pc:sldMk cId="1549218497" sldId="484"/>
            <ac:cxnSpMk id="12" creationId="{21E60F34-FED1-493C-AFBE-9BEF3F2C4EAC}"/>
          </ac:cxnSpMkLst>
        </pc:cxnChg>
      </pc:sldChg>
      <pc:sldChg chg="addSp delSp modSp add mod">
        <pc:chgData name="Alessia Montacchini" userId="6e96aaf1-9e38-4b1b-96c0-b2f72353b8ac" providerId="ADAL" clId="{22EC689F-8587-4428-9B75-3B6C1C2D75EA}" dt="2021-05-21T10:04:21.114" v="3858" actId="20577"/>
        <pc:sldMkLst>
          <pc:docMk/>
          <pc:sldMk cId="32565897" sldId="485"/>
        </pc:sldMkLst>
        <pc:spChg chg="add del mod">
          <ac:chgData name="Alessia Montacchini" userId="6e96aaf1-9e38-4b1b-96c0-b2f72353b8ac" providerId="ADAL" clId="{22EC689F-8587-4428-9B75-3B6C1C2D75EA}" dt="2021-05-21T10:04:21.114" v="3858" actId="20577"/>
          <ac:spMkLst>
            <pc:docMk/>
            <pc:sldMk cId="32565897" sldId="485"/>
            <ac:spMk id="10" creationId="{D731EB32-4E9F-49F7-9551-977D4F378ACF}"/>
          </ac:spMkLst>
        </pc:spChg>
        <pc:spChg chg="mod">
          <ac:chgData name="Alessia Montacchini" userId="6e96aaf1-9e38-4b1b-96c0-b2f72353b8ac" providerId="ADAL" clId="{22EC689F-8587-4428-9B75-3B6C1C2D75EA}" dt="2021-05-21T10:00:20.697" v="3729" actId="113"/>
          <ac:spMkLst>
            <pc:docMk/>
            <pc:sldMk cId="32565897" sldId="485"/>
            <ac:spMk id="26" creationId="{376E6280-1710-4F17-B4B2-412AABFA0E62}"/>
          </ac:spMkLst>
        </pc:spChg>
        <pc:cxnChg chg="add mod">
          <ac:chgData name="Alessia Montacchini" userId="6e96aaf1-9e38-4b1b-96c0-b2f72353b8ac" providerId="ADAL" clId="{22EC689F-8587-4428-9B75-3B6C1C2D75EA}" dt="2021-05-21T10:02:08.580" v="3747" actId="14100"/>
          <ac:cxnSpMkLst>
            <pc:docMk/>
            <pc:sldMk cId="32565897" sldId="485"/>
            <ac:cxnSpMk id="11" creationId="{4DE1156C-AF20-4785-9463-DE0A9487B64B}"/>
          </ac:cxnSpMkLst>
        </pc:cxnChg>
        <pc:cxnChg chg="del mod">
          <ac:chgData name="Alessia Montacchini" userId="6e96aaf1-9e38-4b1b-96c0-b2f72353b8ac" providerId="ADAL" clId="{22EC689F-8587-4428-9B75-3B6C1C2D75EA}" dt="2021-05-21T10:00:47.099" v="3735" actId="478"/>
          <ac:cxnSpMkLst>
            <pc:docMk/>
            <pc:sldMk cId="32565897" sldId="485"/>
            <ac:cxnSpMk id="12" creationId="{21E60F34-FED1-493C-AFBE-9BEF3F2C4EAC}"/>
          </ac:cxnSpMkLst>
        </pc:cxnChg>
      </pc:sldChg>
    </pc:docChg>
  </pc:docChgLst>
  <pc:docChgLst>
    <pc:chgData name="Alessia Montacchini" userId="6e96aaf1-9e38-4b1b-96c0-b2f72353b8ac" providerId="ADAL" clId="{62E6C925-0D86-481D-9EB5-3788B3DF795B}"/>
    <pc:docChg chg="undo custSel addSld delSld modSld sldOrd modSection">
      <pc:chgData name="Alessia Montacchini" userId="6e96aaf1-9e38-4b1b-96c0-b2f72353b8ac" providerId="ADAL" clId="{62E6C925-0D86-481D-9EB5-3788B3DF795B}" dt="2021-05-20T10:01:24.217" v="1703" actId="1076"/>
      <pc:docMkLst>
        <pc:docMk/>
      </pc:docMkLst>
      <pc:sldChg chg="del">
        <pc:chgData name="Alessia Montacchini" userId="6e96aaf1-9e38-4b1b-96c0-b2f72353b8ac" providerId="ADAL" clId="{62E6C925-0D86-481D-9EB5-3788B3DF795B}" dt="2021-05-20T08:29:02.148" v="3" actId="47"/>
        <pc:sldMkLst>
          <pc:docMk/>
          <pc:sldMk cId="3696141604" sldId="431"/>
        </pc:sldMkLst>
      </pc:sldChg>
      <pc:sldChg chg="delSp modSp mod">
        <pc:chgData name="Alessia Montacchini" userId="6e96aaf1-9e38-4b1b-96c0-b2f72353b8ac" providerId="ADAL" clId="{62E6C925-0D86-481D-9EB5-3788B3DF795B}" dt="2021-05-20T09:07:35.164" v="668" actId="20577"/>
        <pc:sldMkLst>
          <pc:docMk/>
          <pc:sldMk cId="1072566754" sldId="435"/>
        </pc:sldMkLst>
        <pc:spChg chg="mod">
          <ac:chgData name="Alessia Montacchini" userId="6e96aaf1-9e38-4b1b-96c0-b2f72353b8ac" providerId="ADAL" clId="{62E6C925-0D86-481D-9EB5-3788B3DF795B}" dt="2021-05-20T09:07:35.164" v="668" actId="20577"/>
          <ac:spMkLst>
            <pc:docMk/>
            <pc:sldMk cId="1072566754" sldId="435"/>
            <ac:spMk id="3" creationId="{F9E176FD-9308-494B-980F-8A43B698B80A}"/>
          </ac:spMkLst>
        </pc:spChg>
        <pc:spChg chg="mod">
          <ac:chgData name="Alessia Montacchini" userId="6e96aaf1-9e38-4b1b-96c0-b2f72353b8ac" providerId="ADAL" clId="{62E6C925-0D86-481D-9EB5-3788B3DF795B}" dt="2021-05-20T09:05:47.678" v="621" actId="14100"/>
          <ac:spMkLst>
            <pc:docMk/>
            <pc:sldMk cId="1072566754" sldId="435"/>
            <ac:spMk id="4" creationId="{295E3FC9-E289-4611-84DC-D95427CFD41C}"/>
          </ac:spMkLst>
        </pc:spChg>
        <pc:spChg chg="mod">
          <ac:chgData name="Alessia Montacchini" userId="6e96aaf1-9e38-4b1b-96c0-b2f72353b8ac" providerId="ADAL" clId="{62E6C925-0D86-481D-9EB5-3788B3DF795B}" dt="2021-05-20T09:07:31.935" v="667" actId="20577"/>
          <ac:spMkLst>
            <pc:docMk/>
            <pc:sldMk cId="1072566754" sldId="435"/>
            <ac:spMk id="16" creationId="{F49A84AA-88C3-4DAD-A976-0ADA5D5763F3}"/>
          </ac:spMkLst>
        </pc:spChg>
        <pc:spChg chg="mod">
          <ac:chgData name="Alessia Montacchini" userId="6e96aaf1-9e38-4b1b-96c0-b2f72353b8ac" providerId="ADAL" clId="{62E6C925-0D86-481D-9EB5-3788B3DF795B}" dt="2021-05-20T09:05:47.678" v="621" actId="14100"/>
          <ac:spMkLst>
            <pc:docMk/>
            <pc:sldMk cId="1072566754" sldId="435"/>
            <ac:spMk id="17" creationId="{71FABA5A-21DA-4965-83EC-93104EE8A2DC}"/>
          </ac:spMkLst>
        </pc:spChg>
        <pc:spChg chg="mod">
          <ac:chgData name="Alessia Montacchini" userId="6e96aaf1-9e38-4b1b-96c0-b2f72353b8ac" providerId="ADAL" clId="{62E6C925-0D86-481D-9EB5-3788B3DF795B}" dt="2021-05-20T09:05:47.678" v="621" actId="14100"/>
          <ac:spMkLst>
            <pc:docMk/>
            <pc:sldMk cId="1072566754" sldId="435"/>
            <ac:spMk id="18" creationId="{70FEA4E6-1336-4715-9BF1-4AE37A526B07}"/>
          </ac:spMkLst>
        </pc:spChg>
        <pc:spChg chg="mod">
          <ac:chgData name="Alessia Montacchini" userId="6e96aaf1-9e38-4b1b-96c0-b2f72353b8ac" providerId="ADAL" clId="{62E6C925-0D86-481D-9EB5-3788B3DF795B}" dt="2021-05-20T09:06:16.779" v="630" actId="1076"/>
          <ac:spMkLst>
            <pc:docMk/>
            <pc:sldMk cId="1072566754" sldId="435"/>
            <ac:spMk id="19" creationId="{2C47DA98-1E18-4E20-8546-0536B7EAFA66}"/>
          </ac:spMkLst>
        </pc:spChg>
        <pc:spChg chg="mod">
          <ac:chgData name="Alessia Montacchini" userId="6e96aaf1-9e38-4b1b-96c0-b2f72353b8ac" providerId="ADAL" clId="{62E6C925-0D86-481D-9EB5-3788B3DF795B}" dt="2021-05-20T09:05:47.678" v="621" actId="14100"/>
          <ac:spMkLst>
            <pc:docMk/>
            <pc:sldMk cId="1072566754" sldId="435"/>
            <ac:spMk id="20" creationId="{E5A5DEBC-DD20-4F22-8427-4F4BFA2441F2}"/>
          </ac:spMkLst>
        </pc:spChg>
        <pc:spChg chg="del">
          <ac:chgData name="Alessia Montacchini" userId="6e96aaf1-9e38-4b1b-96c0-b2f72353b8ac" providerId="ADAL" clId="{62E6C925-0D86-481D-9EB5-3788B3DF795B}" dt="2021-05-20T09:05:27.910" v="618" actId="478"/>
          <ac:spMkLst>
            <pc:docMk/>
            <pc:sldMk cId="1072566754" sldId="435"/>
            <ac:spMk id="21" creationId="{30EB7550-0521-4E26-A77B-9D98E313A48B}"/>
          </ac:spMkLst>
        </pc:spChg>
        <pc:spChg chg="del">
          <ac:chgData name="Alessia Montacchini" userId="6e96aaf1-9e38-4b1b-96c0-b2f72353b8ac" providerId="ADAL" clId="{62E6C925-0D86-481D-9EB5-3788B3DF795B}" dt="2021-05-20T09:05:27.061" v="617" actId="478"/>
          <ac:spMkLst>
            <pc:docMk/>
            <pc:sldMk cId="1072566754" sldId="435"/>
            <ac:spMk id="22" creationId="{946E983A-2907-416A-B610-F8D3A5E11748}"/>
          </ac:spMkLst>
        </pc:spChg>
      </pc:sldChg>
      <pc:sldChg chg="delSp mod">
        <pc:chgData name="Alessia Montacchini" userId="6e96aaf1-9e38-4b1b-96c0-b2f72353b8ac" providerId="ADAL" clId="{62E6C925-0D86-481D-9EB5-3788B3DF795B}" dt="2021-05-20T09:07:22.409" v="663" actId="478"/>
        <pc:sldMkLst>
          <pc:docMk/>
          <pc:sldMk cId="3138976890" sldId="437"/>
        </pc:sldMkLst>
        <pc:spChg chg="del">
          <ac:chgData name="Alessia Montacchini" userId="6e96aaf1-9e38-4b1b-96c0-b2f72353b8ac" providerId="ADAL" clId="{62E6C925-0D86-481D-9EB5-3788B3DF795B}" dt="2021-05-20T09:07:19.558" v="662" actId="478"/>
          <ac:spMkLst>
            <pc:docMk/>
            <pc:sldMk cId="3138976890" sldId="437"/>
            <ac:spMk id="16" creationId="{82D9A7A3-EF9E-4D15-A32F-CE2A3D66F76D}"/>
          </ac:spMkLst>
        </pc:spChg>
        <pc:spChg chg="del">
          <ac:chgData name="Alessia Montacchini" userId="6e96aaf1-9e38-4b1b-96c0-b2f72353b8ac" providerId="ADAL" clId="{62E6C925-0D86-481D-9EB5-3788B3DF795B}" dt="2021-05-20T09:07:22.409" v="663" actId="478"/>
          <ac:spMkLst>
            <pc:docMk/>
            <pc:sldMk cId="3138976890" sldId="437"/>
            <ac:spMk id="17" creationId="{A478A1AF-6B93-4056-9B4B-484E722D4975}"/>
          </ac:spMkLst>
        </pc:spChg>
      </pc:sldChg>
      <pc:sldChg chg="delSp modSp mod">
        <pc:chgData name="Alessia Montacchini" userId="6e96aaf1-9e38-4b1b-96c0-b2f72353b8ac" providerId="ADAL" clId="{62E6C925-0D86-481D-9EB5-3788B3DF795B}" dt="2021-05-20T09:42:56.597" v="1449" actId="20577"/>
        <pc:sldMkLst>
          <pc:docMk/>
          <pc:sldMk cId="2184020473" sldId="438"/>
        </pc:sldMkLst>
        <pc:spChg chg="mod">
          <ac:chgData name="Alessia Montacchini" userId="6e96aaf1-9e38-4b1b-96c0-b2f72353b8ac" providerId="ADAL" clId="{62E6C925-0D86-481D-9EB5-3788B3DF795B}" dt="2021-05-20T09:10:39.345" v="705" actId="1076"/>
          <ac:spMkLst>
            <pc:docMk/>
            <pc:sldMk cId="2184020473" sldId="438"/>
            <ac:spMk id="14" creationId="{B4376109-C9BB-4900-8E2F-1B92687ED5C2}"/>
          </ac:spMkLst>
        </pc:spChg>
        <pc:spChg chg="del mod">
          <ac:chgData name="Alessia Montacchini" userId="6e96aaf1-9e38-4b1b-96c0-b2f72353b8ac" providerId="ADAL" clId="{62E6C925-0D86-481D-9EB5-3788B3DF795B}" dt="2021-05-20T09:10:24.512" v="677" actId="478"/>
          <ac:spMkLst>
            <pc:docMk/>
            <pc:sldMk cId="2184020473" sldId="438"/>
            <ac:spMk id="15" creationId="{BDE501A0-756A-401D-85AE-18F9B93AE336}"/>
          </ac:spMkLst>
        </pc:spChg>
        <pc:spChg chg="del">
          <ac:chgData name="Alessia Montacchini" userId="6e96aaf1-9e38-4b1b-96c0-b2f72353b8ac" providerId="ADAL" clId="{62E6C925-0D86-481D-9EB5-3788B3DF795B}" dt="2021-05-20T09:07:55.859" v="673" actId="478"/>
          <ac:spMkLst>
            <pc:docMk/>
            <pc:sldMk cId="2184020473" sldId="438"/>
            <ac:spMk id="16" creationId="{99A5C141-78CC-44FA-AAB7-9184C751C3B8}"/>
          </ac:spMkLst>
        </pc:spChg>
        <pc:spChg chg="del">
          <ac:chgData name="Alessia Montacchini" userId="6e96aaf1-9e38-4b1b-96c0-b2f72353b8ac" providerId="ADAL" clId="{62E6C925-0D86-481D-9EB5-3788B3DF795B}" dt="2021-05-20T09:07:55.051" v="672" actId="478"/>
          <ac:spMkLst>
            <pc:docMk/>
            <pc:sldMk cId="2184020473" sldId="438"/>
            <ac:spMk id="17" creationId="{8C5A9033-499D-48D4-A39E-3AEFF16F2AF3}"/>
          </ac:spMkLst>
        </pc:spChg>
        <pc:graphicFrameChg chg="mod modGraphic">
          <ac:chgData name="Alessia Montacchini" userId="6e96aaf1-9e38-4b1b-96c0-b2f72353b8ac" providerId="ADAL" clId="{62E6C925-0D86-481D-9EB5-3788B3DF795B}" dt="2021-05-20T09:42:56.597" v="1449" actId="20577"/>
          <ac:graphicFrameMkLst>
            <pc:docMk/>
            <pc:sldMk cId="2184020473" sldId="438"/>
            <ac:graphicFrameMk id="3" creationId="{47896B56-06AE-44F4-A5C1-50A40111F2E8}"/>
          </ac:graphicFrameMkLst>
        </pc:graphicFrameChg>
      </pc:sldChg>
      <pc:sldChg chg="modTransition">
        <pc:chgData name="Alessia Montacchini" userId="6e96aaf1-9e38-4b1b-96c0-b2f72353b8ac" providerId="ADAL" clId="{62E6C925-0D86-481D-9EB5-3788B3DF795B}" dt="2021-05-20T08:29:20.202" v="5"/>
        <pc:sldMkLst>
          <pc:docMk/>
          <pc:sldMk cId="3569374071" sldId="439"/>
        </pc:sldMkLst>
      </pc:sldChg>
      <pc:sldChg chg="delSp modSp mod">
        <pc:chgData name="Alessia Montacchini" userId="6e96aaf1-9e38-4b1b-96c0-b2f72353b8ac" providerId="ADAL" clId="{62E6C925-0D86-481D-9EB5-3788B3DF795B}" dt="2021-05-20T09:46:33.077" v="1556" actId="20577"/>
        <pc:sldMkLst>
          <pc:docMk/>
          <pc:sldMk cId="3353333205" sldId="440"/>
        </pc:sldMkLst>
        <pc:spChg chg="mod">
          <ac:chgData name="Alessia Montacchini" userId="6e96aaf1-9e38-4b1b-96c0-b2f72353b8ac" providerId="ADAL" clId="{62E6C925-0D86-481D-9EB5-3788B3DF795B}" dt="2021-05-20T09:46:33.077" v="1556" actId="20577"/>
          <ac:spMkLst>
            <pc:docMk/>
            <pc:sldMk cId="3353333205" sldId="440"/>
            <ac:spMk id="14" creationId="{B4376109-C9BB-4900-8E2F-1B92687ED5C2}"/>
          </ac:spMkLst>
        </pc:spChg>
        <pc:spChg chg="mod">
          <ac:chgData name="Alessia Montacchini" userId="6e96aaf1-9e38-4b1b-96c0-b2f72353b8ac" providerId="ADAL" clId="{62E6C925-0D86-481D-9EB5-3788B3DF795B}" dt="2021-05-20T09:43:30.122" v="1455" actId="1076"/>
          <ac:spMkLst>
            <pc:docMk/>
            <pc:sldMk cId="3353333205" sldId="440"/>
            <ac:spMk id="16" creationId="{60E7D0B1-4FF7-4D7F-94CD-ED2B1D687B54}"/>
          </ac:spMkLst>
        </pc:spChg>
        <pc:spChg chg="mod">
          <ac:chgData name="Alessia Montacchini" userId="6e96aaf1-9e38-4b1b-96c0-b2f72353b8ac" providerId="ADAL" clId="{62E6C925-0D86-481D-9EB5-3788B3DF795B}" dt="2021-05-20T09:43:30.122" v="1455" actId="1076"/>
          <ac:spMkLst>
            <pc:docMk/>
            <pc:sldMk cId="3353333205" sldId="440"/>
            <ac:spMk id="19" creationId="{A082BCE3-78DD-4B97-8A30-352160AE2F9B}"/>
          </ac:spMkLst>
        </pc:spChg>
        <pc:spChg chg="mod">
          <ac:chgData name="Alessia Montacchini" userId="6e96aaf1-9e38-4b1b-96c0-b2f72353b8ac" providerId="ADAL" clId="{62E6C925-0D86-481D-9EB5-3788B3DF795B}" dt="2021-05-20T09:43:30.122" v="1455" actId="1076"/>
          <ac:spMkLst>
            <pc:docMk/>
            <pc:sldMk cId="3353333205" sldId="440"/>
            <ac:spMk id="20" creationId="{8A4B6E31-1A5B-4961-980E-397CBFB9E0B0}"/>
          </ac:spMkLst>
        </pc:spChg>
        <pc:spChg chg="mod">
          <ac:chgData name="Alessia Montacchini" userId="6e96aaf1-9e38-4b1b-96c0-b2f72353b8ac" providerId="ADAL" clId="{62E6C925-0D86-481D-9EB5-3788B3DF795B}" dt="2021-05-20T09:43:30.122" v="1455" actId="1076"/>
          <ac:spMkLst>
            <pc:docMk/>
            <pc:sldMk cId="3353333205" sldId="440"/>
            <ac:spMk id="23" creationId="{BBEBD3D0-CC54-4111-8AA2-EB795FFF94B0}"/>
          </ac:spMkLst>
        </pc:spChg>
        <pc:spChg chg="mod">
          <ac:chgData name="Alessia Montacchini" userId="6e96aaf1-9e38-4b1b-96c0-b2f72353b8ac" providerId="ADAL" clId="{62E6C925-0D86-481D-9EB5-3788B3DF795B}" dt="2021-05-20T09:43:30.122" v="1455" actId="1076"/>
          <ac:spMkLst>
            <pc:docMk/>
            <pc:sldMk cId="3353333205" sldId="440"/>
            <ac:spMk id="26" creationId="{925E86E5-8485-42C6-9A94-157D5C8A5243}"/>
          </ac:spMkLst>
        </pc:spChg>
        <pc:spChg chg="mod">
          <ac:chgData name="Alessia Montacchini" userId="6e96aaf1-9e38-4b1b-96c0-b2f72353b8ac" providerId="ADAL" clId="{62E6C925-0D86-481D-9EB5-3788B3DF795B}" dt="2021-05-20T09:43:35.097" v="1456" actId="1076"/>
          <ac:spMkLst>
            <pc:docMk/>
            <pc:sldMk cId="3353333205" sldId="440"/>
            <ac:spMk id="27" creationId="{A0564266-28B3-4191-9023-A5FC088B5288}"/>
          </ac:spMkLst>
        </pc:spChg>
        <pc:spChg chg="del">
          <ac:chgData name="Alessia Montacchini" userId="6e96aaf1-9e38-4b1b-96c0-b2f72353b8ac" providerId="ADAL" clId="{62E6C925-0D86-481D-9EB5-3788B3DF795B}" dt="2021-05-20T09:43:01.856" v="1450" actId="478"/>
          <ac:spMkLst>
            <pc:docMk/>
            <pc:sldMk cId="3353333205" sldId="440"/>
            <ac:spMk id="29" creationId="{64FDA757-CCC8-4CBA-8E2D-8BF767779189}"/>
          </ac:spMkLst>
        </pc:spChg>
        <pc:spChg chg="del">
          <ac:chgData name="Alessia Montacchini" userId="6e96aaf1-9e38-4b1b-96c0-b2f72353b8ac" providerId="ADAL" clId="{62E6C925-0D86-481D-9EB5-3788B3DF795B}" dt="2021-05-20T09:43:03.461" v="1451" actId="478"/>
          <ac:spMkLst>
            <pc:docMk/>
            <pc:sldMk cId="3353333205" sldId="440"/>
            <ac:spMk id="30" creationId="{5352B8E4-AA41-48A0-A1F5-C8B862DB9F25}"/>
          </ac:spMkLst>
        </pc:spChg>
      </pc:sldChg>
      <pc:sldChg chg="addSp delSp modSp mod">
        <pc:chgData name="Alessia Montacchini" userId="6e96aaf1-9e38-4b1b-96c0-b2f72353b8ac" providerId="ADAL" clId="{62E6C925-0D86-481D-9EB5-3788B3DF795B}" dt="2021-05-20T09:49:26.808" v="1574"/>
        <pc:sldMkLst>
          <pc:docMk/>
          <pc:sldMk cId="1468063797" sldId="442"/>
        </pc:sldMkLst>
        <pc:spChg chg="add del mod">
          <ac:chgData name="Alessia Montacchini" userId="6e96aaf1-9e38-4b1b-96c0-b2f72353b8ac" providerId="ADAL" clId="{62E6C925-0D86-481D-9EB5-3788B3DF795B}" dt="2021-05-20T09:49:20.574" v="1573" actId="478"/>
          <ac:spMkLst>
            <pc:docMk/>
            <pc:sldMk cId="1468063797" sldId="442"/>
            <ac:spMk id="11" creationId="{4AAB462A-06F5-4FE5-B872-7ABA8E005C07}"/>
          </ac:spMkLst>
        </pc:spChg>
        <pc:spChg chg="del">
          <ac:chgData name="Alessia Montacchini" userId="6e96aaf1-9e38-4b1b-96c0-b2f72353b8ac" providerId="ADAL" clId="{62E6C925-0D86-481D-9EB5-3788B3DF795B}" dt="2021-05-20T09:44:15.869" v="1469" actId="478"/>
          <ac:spMkLst>
            <pc:docMk/>
            <pc:sldMk cId="1468063797" sldId="442"/>
            <ac:spMk id="17" creationId="{1D6A32D1-0022-4F1E-B4F6-B02E6A262C18}"/>
          </ac:spMkLst>
        </pc:spChg>
        <pc:spChg chg="del">
          <ac:chgData name="Alessia Montacchini" userId="6e96aaf1-9e38-4b1b-96c0-b2f72353b8ac" providerId="ADAL" clId="{62E6C925-0D86-481D-9EB5-3788B3DF795B}" dt="2021-05-20T09:44:17.556" v="1470" actId="478"/>
          <ac:spMkLst>
            <pc:docMk/>
            <pc:sldMk cId="1468063797" sldId="442"/>
            <ac:spMk id="18" creationId="{44A64457-34B3-4F9E-B41B-B2622FD2C454}"/>
          </ac:spMkLst>
        </pc:spChg>
        <pc:spChg chg="mod">
          <ac:chgData name="Alessia Montacchini" userId="6e96aaf1-9e38-4b1b-96c0-b2f72353b8ac" providerId="ADAL" clId="{62E6C925-0D86-481D-9EB5-3788B3DF795B}" dt="2021-05-20T09:49:07.401" v="1571" actId="108"/>
          <ac:spMkLst>
            <pc:docMk/>
            <pc:sldMk cId="1468063797" sldId="442"/>
            <ac:spMk id="29" creationId="{23549E79-EC4E-4075-8E20-A7A12936E2E7}"/>
          </ac:spMkLst>
        </pc:spChg>
        <pc:picChg chg="add mod">
          <ac:chgData name="Alessia Montacchini" userId="6e96aaf1-9e38-4b1b-96c0-b2f72353b8ac" providerId="ADAL" clId="{62E6C925-0D86-481D-9EB5-3788B3DF795B}" dt="2021-05-20T09:49:26.808" v="1574"/>
          <ac:picMkLst>
            <pc:docMk/>
            <pc:sldMk cId="1468063797" sldId="442"/>
            <ac:picMk id="12" creationId="{133EBDEB-65DC-446D-8B8E-A5A10EC28333}"/>
          </ac:picMkLst>
        </pc:picChg>
        <pc:picChg chg="add mod">
          <ac:chgData name="Alessia Montacchini" userId="6e96aaf1-9e38-4b1b-96c0-b2f72353b8ac" providerId="ADAL" clId="{62E6C925-0D86-481D-9EB5-3788B3DF795B}" dt="2021-05-20T09:49:26.808" v="1574"/>
          <ac:picMkLst>
            <pc:docMk/>
            <pc:sldMk cId="1468063797" sldId="442"/>
            <ac:picMk id="13" creationId="{665E6E2B-02C9-40C6-AB17-7F61609D3F51}"/>
          </ac:picMkLst>
        </pc:picChg>
      </pc:sldChg>
      <pc:sldChg chg="delSp modSp mod">
        <pc:chgData name="Alessia Montacchini" userId="6e96aaf1-9e38-4b1b-96c0-b2f72353b8ac" providerId="ADAL" clId="{62E6C925-0D86-481D-9EB5-3788B3DF795B}" dt="2021-05-20T09:48:59.113" v="1570" actId="108"/>
        <pc:sldMkLst>
          <pc:docMk/>
          <pc:sldMk cId="4076810873" sldId="443"/>
        </pc:sldMkLst>
        <pc:spChg chg="del">
          <ac:chgData name="Alessia Montacchini" userId="6e96aaf1-9e38-4b1b-96c0-b2f72353b8ac" providerId="ADAL" clId="{62E6C925-0D86-481D-9EB5-3788B3DF795B}" dt="2021-05-20T09:45:43.504" v="1521" actId="478"/>
          <ac:spMkLst>
            <pc:docMk/>
            <pc:sldMk cId="4076810873" sldId="443"/>
            <ac:spMk id="21" creationId="{90F35DED-094D-4BD4-81B4-9BF8820F9240}"/>
          </ac:spMkLst>
        </pc:spChg>
        <pc:spChg chg="del">
          <ac:chgData name="Alessia Montacchini" userId="6e96aaf1-9e38-4b1b-96c0-b2f72353b8ac" providerId="ADAL" clId="{62E6C925-0D86-481D-9EB5-3788B3DF795B}" dt="2021-05-20T09:45:45.435" v="1522" actId="478"/>
          <ac:spMkLst>
            <pc:docMk/>
            <pc:sldMk cId="4076810873" sldId="443"/>
            <ac:spMk id="22" creationId="{E47FF979-E791-491E-A061-E5E05FE32BA0}"/>
          </ac:spMkLst>
        </pc:spChg>
        <pc:spChg chg="mod">
          <ac:chgData name="Alessia Montacchini" userId="6e96aaf1-9e38-4b1b-96c0-b2f72353b8ac" providerId="ADAL" clId="{62E6C925-0D86-481D-9EB5-3788B3DF795B}" dt="2021-05-20T09:48:59.113" v="1570" actId="108"/>
          <ac:spMkLst>
            <pc:docMk/>
            <pc:sldMk cId="4076810873" sldId="443"/>
            <ac:spMk id="29" creationId="{23549E79-EC4E-4075-8E20-A7A12936E2E7}"/>
          </ac:spMkLst>
        </pc:spChg>
      </pc:sldChg>
      <pc:sldChg chg="delSp modSp mod">
        <pc:chgData name="Alessia Montacchini" userId="6e96aaf1-9e38-4b1b-96c0-b2f72353b8ac" providerId="ADAL" clId="{62E6C925-0D86-481D-9EB5-3788B3DF795B}" dt="2021-05-20T09:44:07.545" v="1467" actId="1076"/>
        <pc:sldMkLst>
          <pc:docMk/>
          <pc:sldMk cId="349069282" sldId="450"/>
        </pc:sldMkLst>
        <pc:spChg chg="mod">
          <ac:chgData name="Alessia Montacchini" userId="6e96aaf1-9e38-4b1b-96c0-b2f72353b8ac" providerId="ADAL" clId="{62E6C925-0D86-481D-9EB5-3788B3DF795B}" dt="2021-05-20T09:44:07.545" v="1467" actId="1076"/>
          <ac:spMkLst>
            <pc:docMk/>
            <pc:sldMk cId="349069282" sldId="450"/>
            <ac:spMk id="16" creationId="{60E7D0B1-4FF7-4D7F-94CD-ED2B1D687B54}"/>
          </ac:spMkLst>
        </pc:spChg>
        <pc:spChg chg="del">
          <ac:chgData name="Alessia Montacchini" userId="6e96aaf1-9e38-4b1b-96c0-b2f72353b8ac" providerId="ADAL" clId="{62E6C925-0D86-481D-9EB5-3788B3DF795B}" dt="2021-05-20T09:43:14.853" v="1454" actId="478"/>
          <ac:spMkLst>
            <pc:docMk/>
            <pc:sldMk cId="349069282" sldId="450"/>
            <ac:spMk id="20" creationId="{194F5D82-0501-4CCA-95A4-5FD805FB3CB2}"/>
          </ac:spMkLst>
        </pc:spChg>
        <pc:spChg chg="del">
          <ac:chgData name="Alessia Montacchini" userId="6e96aaf1-9e38-4b1b-96c0-b2f72353b8ac" providerId="ADAL" clId="{62E6C925-0D86-481D-9EB5-3788B3DF795B}" dt="2021-05-20T09:43:14.061" v="1453" actId="478"/>
          <ac:spMkLst>
            <pc:docMk/>
            <pc:sldMk cId="349069282" sldId="450"/>
            <ac:spMk id="21" creationId="{313EC553-1ED7-48AE-9720-0C843F8E1C67}"/>
          </ac:spMkLst>
        </pc:spChg>
      </pc:sldChg>
      <pc:sldChg chg="del">
        <pc:chgData name="Alessia Montacchini" userId="6e96aaf1-9e38-4b1b-96c0-b2f72353b8ac" providerId="ADAL" clId="{62E6C925-0D86-481D-9EB5-3788B3DF795B}" dt="2021-05-20T08:28:42.653" v="0" actId="47"/>
        <pc:sldMkLst>
          <pc:docMk/>
          <pc:sldMk cId="2839278684" sldId="459"/>
        </pc:sldMkLst>
      </pc:sldChg>
      <pc:sldChg chg="del">
        <pc:chgData name="Alessia Montacchini" userId="6e96aaf1-9e38-4b1b-96c0-b2f72353b8ac" providerId="ADAL" clId="{62E6C925-0D86-481D-9EB5-3788B3DF795B}" dt="2021-05-20T08:29:03.148" v="4" actId="47"/>
        <pc:sldMkLst>
          <pc:docMk/>
          <pc:sldMk cId="2891155016" sldId="460"/>
        </pc:sldMkLst>
      </pc:sldChg>
      <pc:sldChg chg="modTransition">
        <pc:chgData name="Alessia Montacchini" userId="6e96aaf1-9e38-4b1b-96c0-b2f72353b8ac" providerId="ADAL" clId="{62E6C925-0D86-481D-9EB5-3788B3DF795B}" dt="2021-05-20T08:28:56.804" v="1"/>
        <pc:sldMkLst>
          <pc:docMk/>
          <pc:sldMk cId="3153439576" sldId="461"/>
        </pc:sldMkLst>
      </pc:sldChg>
      <pc:sldChg chg="del">
        <pc:chgData name="Alessia Montacchini" userId="6e96aaf1-9e38-4b1b-96c0-b2f72353b8ac" providerId="ADAL" clId="{62E6C925-0D86-481D-9EB5-3788B3DF795B}" dt="2021-05-20T08:29:22.308" v="6" actId="47"/>
        <pc:sldMkLst>
          <pc:docMk/>
          <pc:sldMk cId="684323355" sldId="462"/>
        </pc:sldMkLst>
      </pc:sldChg>
      <pc:sldChg chg="add del modTransition">
        <pc:chgData name="Alessia Montacchini" userId="6e96aaf1-9e38-4b1b-96c0-b2f72353b8ac" providerId="ADAL" clId="{62E6C925-0D86-481D-9EB5-3788B3DF795B}" dt="2021-05-20T08:29:32.715" v="10"/>
        <pc:sldMkLst>
          <pc:docMk/>
          <pc:sldMk cId="2896562443" sldId="463"/>
        </pc:sldMkLst>
      </pc:sldChg>
      <pc:sldChg chg="addSp delSp modSp mod">
        <pc:chgData name="Alessia Montacchini" userId="6e96aaf1-9e38-4b1b-96c0-b2f72353b8ac" providerId="ADAL" clId="{62E6C925-0D86-481D-9EB5-3788B3DF795B}" dt="2021-05-20T08:35:44.325" v="57" actId="208"/>
        <pc:sldMkLst>
          <pc:docMk/>
          <pc:sldMk cId="2167329459" sldId="464"/>
        </pc:sldMkLst>
        <pc:spChg chg="del">
          <ac:chgData name="Alessia Montacchini" userId="6e96aaf1-9e38-4b1b-96c0-b2f72353b8ac" providerId="ADAL" clId="{62E6C925-0D86-481D-9EB5-3788B3DF795B}" dt="2021-05-20T08:29:43.878" v="12" actId="478"/>
          <ac:spMkLst>
            <pc:docMk/>
            <pc:sldMk cId="2167329459" sldId="464"/>
            <ac:spMk id="15" creationId="{A25EE91D-EBFB-4C98-B057-BAE77FEE929B}"/>
          </ac:spMkLst>
        </pc:spChg>
        <pc:spChg chg="del">
          <ac:chgData name="Alessia Montacchini" userId="6e96aaf1-9e38-4b1b-96c0-b2f72353b8ac" providerId="ADAL" clId="{62E6C925-0D86-481D-9EB5-3788B3DF795B}" dt="2021-05-20T08:29:45.803" v="13" actId="478"/>
          <ac:spMkLst>
            <pc:docMk/>
            <pc:sldMk cId="2167329459" sldId="464"/>
            <ac:spMk id="16" creationId="{69ECBD61-411C-4D8B-822F-60D183FCED5A}"/>
          </ac:spMkLst>
        </pc:spChg>
        <pc:spChg chg="mod">
          <ac:chgData name="Alessia Montacchini" userId="6e96aaf1-9e38-4b1b-96c0-b2f72353b8ac" providerId="ADAL" clId="{62E6C925-0D86-481D-9EB5-3788B3DF795B}" dt="2021-05-20T08:33:13.921" v="47" actId="1076"/>
          <ac:spMkLst>
            <pc:docMk/>
            <pc:sldMk cId="2167329459" sldId="464"/>
            <ac:spMk id="19" creationId="{8B39FFF0-802F-4BF6-BACF-420BD4C7BEAC}"/>
          </ac:spMkLst>
        </pc:spChg>
        <pc:spChg chg="mod">
          <ac:chgData name="Alessia Montacchini" userId="6e96aaf1-9e38-4b1b-96c0-b2f72353b8ac" providerId="ADAL" clId="{62E6C925-0D86-481D-9EB5-3788B3DF795B}" dt="2021-05-20T08:35:27.210" v="54" actId="1076"/>
          <ac:spMkLst>
            <pc:docMk/>
            <pc:sldMk cId="2167329459" sldId="464"/>
            <ac:spMk id="26" creationId="{376E6280-1710-4F17-B4B2-412AABFA0E62}"/>
          </ac:spMkLst>
        </pc:spChg>
        <pc:picChg chg="add mod">
          <ac:chgData name="Alessia Montacchini" userId="6e96aaf1-9e38-4b1b-96c0-b2f72353b8ac" providerId="ADAL" clId="{62E6C925-0D86-481D-9EB5-3788B3DF795B}" dt="2021-05-20T08:35:44.325" v="57" actId="208"/>
          <ac:picMkLst>
            <pc:docMk/>
            <pc:sldMk cId="2167329459" sldId="464"/>
            <ac:picMk id="4" creationId="{9DD009DE-19F5-4AD2-9EE3-8E079031A869}"/>
          </ac:picMkLst>
        </pc:picChg>
        <pc:picChg chg="del">
          <ac:chgData name="Alessia Montacchini" userId="6e96aaf1-9e38-4b1b-96c0-b2f72353b8ac" providerId="ADAL" clId="{62E6C925-0D86-481D-9EB5-3788B3DF795B}" dt="2021-05-20T08:29:55.583" v="15" actId="478"/>
          <ac:picMkLst>
            <pc:docMk/>
            <pc:sldMk cId="2167329459" sldId="464"/>
            <ac:picMk id="7" creationId="{62194F5D-006D-423E-AAF5-4AA279A21C03}"/>
          </ac:picMkLst>
        </pc:picChg>
        <pc:picChg chg="del">
          <ac:chgData name="Alessia Montacchini" userId="6e96aaf1-9e38-4b1b-96c0-b2f72353b8ac" providerId="ADAL" clId="{62E6C925-0D86-481D-9EB5-3788B3DF795B}" dt="2021-05-20T08:29:53.388" v="14" actId="478"/>
          <ac:picMkLst>
            <pc:docMk/>
            <pc:sldMk cId="2167329459" sldId="464"/>
            <ac:picMk id="20" creationId="{9883A920-3CB6-4279-A34B-CCA57FAD4174}"/>
          </ac:picMkLst>
        </pc:picChg>
        <pc:picChg chg="del">
          <ac:chgData name="Alessia Montacchini" userId="6e96aaf1-9e38-4b1b-96c0-b2f72353b8ac" providerId="ADAL" clId="{62E6C925-0D86-481D-9EB5-3788B3DF795B}" dt="2021-05-20T08:29:56.193" v="16" actId="478"/>
          <ac:picMkLst>
            <pc:docMk/>
            <pc:sldMk cId="2167329459" sldId="464"/>
            <ac:picMk id="1026" creationId="{60D443E8-8B12-4DB9-9179-404DFC68A470}"/>
          </ac:picMkLst>
        </pc:picChg>
        <pc:cxnChg chg="del">
          <ac:chgData name="Alessia Montacchini" userId="6e96aaf1-9e38-4b1b-96c0-b2f72353b8ac" providerId="ADAL" clId="{62E6C925-0D86-481D-9EB5-3788B3DF795B}" dt="2021-05-20T08:29:41.323" v="11" actId="478"/>
          <ac:cxnSpMkLst>
            <pc:docMk/>
            <pc:sldMk cId="2167329459" sldId="464"/>
            <ac:cxnSpMk id="23" creationId="{CAB051E6-12B5-49FC-A565-25E51FF67DEE}"/>
          </ac:cxnSpMkLst>
        </pc:cxnChg>
      </pc:sldChg>
      <pc:sldChg chg="addSp delSp modSp mod">
        <pc:chgData name="Alessia Montacchini" userId="6e96aaf1-9e38-4b1b-96c0-b2f72353b8ac" providerId="ADAL" clId="{62E6C925-0D86-481D-9EB5-3788B3DF795B}" dt="2021-05-20T09:24:07.290" v="1268" actId="20577"/>
        <pc:sldMkLst>
          <pc:docMk/>
          <pc:sldMk cId="1291780165" sldId="465"/>
        </pc:sldMkLst>
        <pc:spChg chg="del">
          <ac:chgData name="Alessia Montacchini" userId="6e96aaf1-9e38-4b1b-96c0-b2f72353b8ac" providerId="ADAL" clId="{62E6C925-0D86-481D-9EB5-3788B3DF795B}" dt="2021-05-20T08:43:12.645" v="67" actId="478"/>
          <ac:spMkLst>
            <pc:docMk/>
            <pc:sldMk cId="1291780165" sldId="465"/>
            <ac:spMk id="15" creationId="{A25EE91D-EBFB-4C98-B057-BAE77FEE929B}"/>
          </ac:spMkLst>
        </pc:spChg>
        <pc:spChg chg="del">
          <ac:chgData name="Alessia Montacchini" userId="6e96aaf1-9e38-4b1b-96c0-b2f72353b8ac" providerId="ADAL" clId="{62E6C925-0D86-481D-9EB5-3788B3DF795B}" dt="2021-05-20T08:43:14.232" v="68" actId="478"/>
          <ac:spMkLst>
            <pc:docMk/>
            <pc:sldMk cId="1291780165" sldId="465"/>
            <ac:spMk id="16" creationId="{69ECBD61-411C-4D8B-822F-60D183FCED5A}"/>
          </ac:spMkLst>
        </pc:spChg>
        <pc:spChg chg="mod">
          <ac:chgData name="Alessia Montacchini" userId="6e96aaf1-9e38-4b1b-96c0-b2f72353b8ac" providerId="ADAL" clId="{62E6C925-0D86-481D-9EB5-3788B3DF795B}" dt="2021-05-20T09:16:30.814" v="838" actId="1076"/>
          <ac:spMkLst>
            <pc:docMk/>
            <pc:sldMk cId="1291780165" sldId="465"/>
            <ac:spMk id="17" creationId="{49EF95F4-B0BE-4ACF-95C6-FC3C16948282}"/>
          </ac:spMkLst>
        </pc:spChg>
        <pc:spChg chg="mod">
          <ac:chgData name="Alessia Montacchini" userId="6e96aaf1-9e38-4b1b-96c0-b2f72353b8ac" providerId="ADAL" clId="{62E6C925-0D86-481D-9EB5-3788B3DF795B}" dt="2021-05-20T09:24:07.290" v="1268" actId="20577"/>
          <ac:spMkLst>
            <pc:docMk/>
            <pc:sldMk cId="1291780165" sldId="465"/>
            <ac:spMk id="19" creationId="{8B39FFF0-802F-4BF6-BACF-420BD4C7BEAC}"/>
          </ac:spMkLst>
        </pc:spChg>
        <pc:picChg chg="add mod">
          <ac:chgData name="Alessia Montacchini" userId="6e96aaf1-9e38-4b1b-96c0-b2f72353b8ac" providerId="ADAL" clId="{62E6C925-0D86-481D-9EB5-3788B3DF795B}" dt="2021-05-20T09:16:33.478" v="839" actId="1076"/>
          <ac:picMkLst>
            <pc:docMk/>
            <pc:sldMk cId="1291780165" sldId="465"/>
            <ac:picMk id="4" creationId="{62D05250-D689-4B79-9DCA-CEB0195CE07F}"/>
          </ac:picMkLst>
        </pc:picChg>
      </pc:sldChg>
      <pc:sldChg chg="del">
        <pc:chgData name="Alessia Montacchini" userId="6e96aaf1-9e38-4b1b-96c0-b2f72353b8ac" providerId="ADAL" clId="{62E6C925-0D86-481D-9EB5-3788B3DF795B}" dt="2021-05-20T09:03:51.092" v="597" actId="47"/>
        <pc:sldMkLst>
          <pc:docMk/>
          <pc:sldMk cId="1010168174" sldId="466"/>
        </pc:sldMkLst>
      </pc:sldChg>
      <pc:sldChg chg="del">
        <pc:chgData name="Alessia Montacchini" userId="6e96aaf1-9e38-4b1b-96c0-b2f72353b8ac" providerId="ADAL" clId="{62E6C925-0D86-481D-9EB5-3788B3DF795B}" dt="2021-05-20T08:29:24.393" v="7" actId="47"/>
        <pc:sldMkLst>
          <pc:docMk/>
          <pc:sldMk cId="4027990802" sldId="467"/>
        </pc:sldMkLst>
      </pc:sldChg>
      <pc:sldChg chg="del">
        <pc:chgData name="Alessia Montacchini" userId="6e96aaf1-9e38-4b1b-96c0-b2f72353b8ac" providerId="ADAL" clId="{62E6C925-0D86-481D-9EB5-3788B3DF795B}" dt="2021-05-20T09:05:19.248" v="616" actId="47"/>
        <pc:sldMkLst>
          <pc:docMk/>
          <pc:sldMk cId="2338639933" sldId="468"/>
        </pc:sldMkLst>
      </pc:sldChg>
      <pc:sldChg chg="delSp modSp mod ord">
        <pc:chgData name="Alessia Montacchini" userId="6e96aaf1-9e38-4b1b-96c0-b2f72353b8ac" providerId="ADAL" clId="{62E6C925-0D86-481D-9EB5-3788B3DF795B}" dt="2021-05-20T09:13:24.378" v="753"/>
        <pc:sldMkLst>
          <pc:docMk/>
          <pc:sldMk cId="1259913020" sldId="469"/>
        </pc:sldMkLst>
        <pc:spChg chg="mod">
          <ac:chgData name="Alessia Montacchini" userId="6e96aaf1-9e38-4b1b-96c0-b2f72353b8ac" providerId="ADAL" clId="{62E6C925-0D86-481D-9EB5-3788B3DF795B}" dt="2021-05-20T08:50:12.259" v="195" actId="1076"/>
          <ac:spMkLst>
            <pc:docMk/>
            <pc:sldMk cId="1259913020" sldId="469"/>
            <ac:spMk id="4" creationId="{F81F489B-9556-4FC5-BEE5-01B38F50242C}"/>
          </ac:spMkLst>
        </pc:spChg>
        <pc:spChg chg="mod">
          <ac:chgData name="Alessia Montacchini" userId="6e96aaf1-9e38-4b1b-96c0-b2f72353b8ac" providerId="ADAL" clId="{62E6C925-0D86-481D-9EB5-3788B3DF795B}" dt="2021-05-20T08:51:09.314" v="208" actId="14100"/>
          <ac:spMkLst>
            <pc:docMk/>
            <pc:sldMk cId="1259913020" sldId="469"/>
            <ac:spMk id="11" creationId="{AE6F9E29-4B64-49D5-9825-F76A88EE40B9}"/>
          </ac:spMkLst>
        </pc:spChg>
        <pc:spChg chg="del">
          <ac:chgData name="Alessia Montacchini" userId="6e96aaf1-9e38-4b1b-96c0-b2f72353b8ac" providerId="ADAL" clId="{62E6C925-0D86-481D-9EB5-3788B3DF795B}" dt="2021-05-20T08:47:04.535" v="97" actId="478"/>
          <ac:spMkLst>
            <pc:docMk/>
            <pc:sldMk cId="1259913020" sldId="469"/>
            <ac:spMk id="12" creationId="{66EAF05E-FDCE-4BD1-9CF0-DAFC26918AB2}"/>
          </ac:spMkLst>
        </pc:spChg>
        <pc:spChg chg="mod">
          <ac:chgData name="Alessia Montacchini" userId="6e96aaf1-9e38-4b1b-96c0-b2f72353b8ac" providerId="ADAL" clId="{62E6C925-0D86-481D-9EB5-3788B3DF795B}" dt="2021-05-20T08:49:54.227" v="190" actId="1076"/>
          <ac:spMkLst>
            <pc:docMk/>
            <pc:sldMk cId="1259913020" sldId="469"/>
            <ac:spMk id="13" creationId="{6B9C5B4F-4368-432D-8E58-17011A14BA76}"/>
          </ac:spMkLst>
        </pc:spChg>
        <pc:spChg chg="del">
          <ac:chgData name="Alessia Montacchini" userId="6e96aaf1-9e38-4b1b-96c0-b2f72353b8ac" providerId="ADAL" clId="{62E6C925-0D86-481D-9EB5-3788B3DF795B}" dt="2021-05-20T08:47:05.719" v="98" actId="478"/>
          <ac:spMkLst>
            <pc:docMk/>
            <pc:sldMk cId="1259913020" sldId="469"/>
            <ac:spMk id="14" creationId="{40BA12B7-3F9E-4955-A0F8-E70DF08EB3D7}"/>
          </ac:spMkLst>
        </pc:spChg>
        <pc:spChg chg="del">
          <ac:chgData name="Alessia Montacchini" userId="6e96aaf1-9e38-4b1b-96c0-b2f72353b8ac" providerId="ADAL" clId="{62E6C925-0D86-481D-9EB5-3788B3DF795B}" dt="2021-05-20T08:47:31.008" v="101" actId="478"/>
          <ac:spMkLst>
            <pc:docMk/>
            <pc:sldMk cId="1259913020" sldId="469"/>
            <ac:spMk id="15" creationId="{A25EE91D-EBFB-4C98-B057-BAE77FEE929B}"/>
          </ac:spMkLst>
        </pc:spChg>
        <pc:spChg chg="del">
          <ac:chgData name="Alessia Montacchini" userId="6e96aaf1-9e38-4b1b-96c0-b2f72353b8ac" providerId="ADAL" clId="{62E6C925-0D86-481D-9EB5-3788B3DF795B}" dt="2021-05-20T08:47:33.112" v="102" actId="478"/>
          <ac:spMkLst>
            <pc:docMk/>
            <pc:sldMk cId="1259913020" sldId="469"/>
            <ac:spMk id="16" creationId="{69ECBD61-411C-4D8B-822F-60D183FCED5A}"/>
          </ac:spMkLst>
        </pc:spChg>
        <pc:spChg chg="mod">
          <ac:chgData name="Alessia Montacchini" userId="6e96aaf1-9e38-4b1b-96c0-b2f72353b8ac" providerId="ADAL" clId="{62E6C925-0D86-481D-9EB5-3788B3DF795B}" dt="2021-05-20T08:50:49.219" v="206" actId="1076"/>
          <ac:spMkLst>
            <pc:docMk/>
            <pc:sldMk cId="1259913020" sldId="469"/>
            <ac:spMk id="17" creationId="{E710BD22-6DD0-4AD7-A308-68D1D729D1B5}"/>
          </ac:spMkLst>
        </pc:spChg>
      </pc:sldChg>
      <pc:sldChg chg="del">
        <pc:chgData name="Alessia Montacchini" userId="6e96aaf1-9e38-4b1b-96c0-b2f72353b8ac" providerId="ADAL" clId="{62E6C925-0D86-481D-9EB5-3788B3DF795B}" dt="2021-05-20T08:29:00.573" v="2" actId="47"/>
        <pc:sldMkLst>
          <pc:docMk/>
          <pc:sldMk cId="1809763938" sldId="470"/>
        </pc:sldMkLst>
      </pc:sldChg>
      <pc:sldChg chg="addSp delSp modSp mod">
        <pc:chgData name="Alessia Montacchini" userId="6e96aaf1-9e38-4b1b-96c0-b2f72353b8ac" providerId="ADAL" clId="{62E6C925-0D86-481D-9EB5-3788B3DF795B}" dt="2021-05-20T10:01:24.217" v="1703" actId="1076"/>
        <pc:sldMkLst>
          <pc:docMk/>
          <pc:sldMk cId="3493038510" sldId="471"/>
        </pc:sldMkLst>
        <pc:spChg chg="add mod">
          <ac:chgData name="Alessia Montacchini" userId="6e96aaf1-9e38-4b1b-96c0-b2f72353b8ac" providerId="ADAL" clId="{62E6C925-0D86-481D-9EB5-3788B3DF795B}" dt="2021-05-20T10:01:24.217" v="1703" actId="1076"/>
          <ac:spMkLst>
            <pc:docMk/>
            <pc:sldMk cId="3493038510" sldId="471"/>
            <ac:spMk id="3" creationId="{7C1E05E2-FADA-4E8E-A5D8-F77129D94044}"/>
          </ac:spMkLst>
        </pc:spChg>
        <pc:spChg chg="add mod">
          <ac:chgData name="Alessia Montacchini" userId="6e96aaf1-9e38-4b1b-96c0-b2f72353b8ac" providerId="ADAL" clId="{62E6C925-0D86-481D-9EB5-3788B3DF795B}" dt="2021-05-20T10:01:01.402" v="1698" actId="208"/>
          <ac:spMkLst>
            <pc:docMk/>
            <pc:sldMk cId="3493038510" sldId="471"/>
            <ac:spMk id="4" creationId="{41B16414-ED33-47F3-9B0A-141C9E2733E5}"/>
          </ac:spMkLst>
        </pc:spChg>
        <pc:spChg chg="del">
          <ac:chgData name="Alessia Montacchini" userId="6e96aaf1-9e38-4b1b-96c0-b2f72353b8ac" providerId="ADAL" clId="{62E6C925-0D86-481D-9EB5-3788B3DF795B}" dt="2021-05-20T09:45:52.033" v="1523" actId="478"/>
          <ac:spMkLst>
            <pc:docMk/>
            <pc:sldMk cId="3493038510" sldId="471"/>
            <ac:spMk id="16" creationId="{CE64BB67-A7BF-4047-B5A5-9A8C7E77464C}"/>
          </ac:spMkLst>
        </pc:spChg>
        <pc:spChg chg="del">
          <ac:chgData name="Alessia Montacchini" userId="6e96aaf1-9e38-4b1b-96c0-b2f72353b8ac" providerId="ADAL" clId="{62E6C925-0D86-481D-9EB5-3788B3DF795B}" dt="2021-05-20T09:45:54.605" v="1524" actId="478"/>
          <ac:spMkLst>
            <pc:docMk/>
            <pc:sldMk cId="3493038510" sldId="471"/>
            <ac:spMk id="18" creationId="{3DABF5EB-5F09-46F9-8A9D-5522721AFFBF}"/>
          </ac:spMkLst>
        </pc:spChg>
        <pc:spChg chg="mod">
          <ac:chgData name="Alessia Montacchini" userId="6e96aaf1-9e38-4b1b-96c0-b2f72353b8ac" providerId="ADAL" clId="{62E6C925-0D86-481D-9EB5-3788B3DF795B}" dt="2021-05-20T10:01:05.609" v="1699" actId="1076"/>
          <ac:spMkLst>
            <pc:docMk/>
            <pc:sldMk cId="3493038510" sldId="471"/>
            <ac:spMk id="29" creationId="{23549E79-EC4E-4075-8E20-A7A12936E2E7}"/>
          </ac:spMkLst>
        </pc:spChg>
      </pc:sldChg>
      <pc:sldChg chg="del">
        <pc:chgData name="Alessia Montacchini" userId="6e96aaf1-9e38-4b1b-96c0-b2f72353b8ac" providerId="ADAL" clId="{62E6C925-0D86-481D-9EB5-3788B3DF795B}" dt="2021-05-20T09:44:12.723" v="1468" actId="47"/>
        <pc:sldMkLst>
          <pc:docMk/>
          <pc:sldMk cId="912255286" sldId="472"/>
        </pc:sldMkLst>
      </pc:sldChg>
      <pc:sldChg chg="addSp delSp modSp mod">
        <pc:chgData name="Alessia Montacchini" userId="6e96aaf1-9e38-4b1b-96c0-b2f72353b8ac" providerId="ADAL" clId="{62E6C925-0D86-481D-9EB5-3788B3DF795B}" dt="2021-05-20T09:45:30.457" v="1520" actId="1076"/>
        <pc:sldMkLst>
          <pc:docMk/>
          <pc:sldMk cId="3156886133" sldId="473"/>
        </pc:sldMkLst>
        <pc:spChg chg="add mod">
          <ac:chgData name="Alessia Montacchini" userId="6e96aaf1-9e38-4b1b-96c0-b2f72353b8ac" providerId="ADAL" clId="{62E6C925-0D86-481D-9EB5-3788B3DF795B}" dt="2021-05-20T09:45:30.457" v="1520" actId="1076"/>
          <ac:spMkLst>
            <pc:docMk/>
            <pc:sldMk cId="3156886133" sldId="473"/>
            <ac:spMk id="7" creationId="{E68FF966-35EC-473C-BF87-4B6F476B8E61}"/>
          </ac:spMkLst>
        </pc:spChg>
        <pc:spChg chg="del">
          <ac:chgData name="Alessia Montacchini" userId="6e96aaf1-9e38-4b1b-96c0-b2f72353b8ac" providerId="ADAL" clId="{62E6C925-0D86-481D-9EB5-3788B3DF795B}" dt="2021-05-20T09:44:25.780" v="1471" actId="478"/>
          <ac:spMkLst>
            <pc:docMk/>
            <pc:sldMk cId="3156886133" sldId="473"/>
            <ac:spMk id="17" creationId="{CA28379B-5CB1-4BC4-BC2D-F0F5558CCB93}"/>
          </ac:spMkLst>
        </pc:spChg>
        <pc:spChg chg="del">
          <ac:chgData name="Alessia Montacchini" userId="6e96aaf1-9e38-4b1b-96c0-b2f72353b8ac" providerId="ADAL" clId="{62E6C925-0D86-481D-9EB5-3788B3DF795B}" dt="2021-05-20T09:44:27.977" v="1472" actId="478"/>
          <ac:spMkLst>
            <pc:docMk/>
            <pc:sldMk cId="3156886133" sldId="473"/>
            <ac:spMk id="18" creationId="{0B6F78E4-9430-45A0-9A62-0A97D29078B4}"/>
          </ac:spMkLst>
        </pc:spChg>
        <pc:picChg chg="mod">
          <ac:chgData name="Alessia Montacchini" userId="6e96aaf1-9e38-4b1b-96c0-b2f72353b8ac" providerId="ADAL" clId="{62E6C925-0D86-481D-9EB5-3788B3DF795B}" dt="2021-05-20T09:44:40.825" v="1476" actId="1076"/>
          <ac:picMkLst>
            <pc:docMk/>
            <pc:sldMk cId="3156886133" sldId="473"/>
            <ac:picMk id="3" creationId="{47794838-A7DB-4CCF-964C-F77598B5B244}"/>
          </ac:picMkLst>
        </pc:picChg>
      </pc:sldChg>
      <pc:sldChg chg="ord">
        <pc:chgData name="Alessia Montacchini" userId="6e96aaf1-9e38-4b1b-96c0-b2f72353b8ac" providerId="ADAL" clId="{62E6C925-0D86-481D-9EB5-3788B3DF795B}" dt="2021-05-20T09:34:00.649" v="1361"/>
        <pc:sldMkLst>
          <pc:docMk/>
          <pc:sldMk cId="4056011149" sldId="474"/>
        </pc:sldMkLst>
      </pc:sldChg>
      <pc:sldChg chg="del">
        <pc:chgData name="Alessia Montacchini" userId="6e96aaf1-9e38-4b1b-96c0-b2f72353b8ac" providerId="ADAL" clId="{62E6C925-0D86-481D-9EB5-3788B3DF795B}" dt="2021-05-20T09:03:38.530" v="593" actId="47"/>
        <pc:sldMkLst>
          <pc:docMk/>
          <pc:sldMk cId="2396322041" sldId="475"/>
        </pc:sldMkLst>
      </pc:sldChg>
      <pc:sldChg chg="del">
        <pc:chgData name="Alessia Montacchini" userId="6e96aaf1-9e38-4b1b-96c0-b2f72353b8ac" providerId="ADAL" clId="{62E6C925-0D86-481D-9EB5-3788B3DF795B}" dt="2021-05-20T09:03:39.880" v="594" actId="47"/>
        <pc:sldMkLst>
          <pc:docMk/>
          <pc:sldMk cId="1911246597" sldId="476"/>
        </pc:sldMkLst>
      </pc:sldChg>
      <pc:sldChg chg="add del">
        <pc:chgData name="Alessia Montacchini" userId="6e96aaf1-9e38-4b1b-96c0-b2f72353b8ac" providerId="ADAL" clId="{62E6C925-0D86-481D-9EB5-3788B3DF795B}" dt="2021-05-20T08:38:21.253" v="59" actId="47"/>
        <pc:sldMkLst>
          <pc:docMk/>
          <pc:sldMk cId="423238912" sldId="477"/>
        </pc:sldMkLst>
      </pc:sldChg>
      <pc:sldChg chg="addSp delSp modSp add mod">
        <pc:chgData name="Alessia Montacchini" userId="6e96aaf1-9e38-4b1b-96c0-b2f72353b8ac" providerId="ADAL" clId="{62E6C925-0D86-481D-9EB5-3788B3DF795B}" dt="2021-05-20T09:24:39.432" v="1272" actId="20577"/>
        <pc:sldMkLst>
          <pc:docMk/>
          <pc:sldMk cId="1708744731" sldId="477"/>
        </pc:sldMkLst>
        <pc:spChg chg="add del mod">
          <ac:chgData name="Alessia Montacchini" userId="6e96aaf1-9e38-4b1b-96c0-b2f72353b8ac" providerId="ADAL" clId="{62E6C925-0D86-481D-9EB5-3788B3DF795B}" dt="2021-05-20T09:01:07.904" v="537" actId="478"/>
          <ac:spMkLst>
            <pc:docMk/>
            <pc:sldMk cId="1708744731" sldId="477"/>
            <ac:spMk id="10" creationId="{E0CF7851-C3F9-4914-A669-1D2EB5573095}"/>
          </ac:spMkLst>
        </pc:spChg>
        <pc:spChg chg="add mod">
          <ac:chgData name="Alessia Montacchini" userId="6e96aaf1-9e38-4b1b-96c0-b2f72353b8ac" providerId="ADAL" clId="{62E6C925-0D86-481D-9EB5-3788B3DF795B}" dt="2021-05-20T09:01:09.812" v="539"/>
          <ac:spMkLst>
            <pc:docMk/>
            <pc:sldMk cId="1708744731" sldId="477"/>
            <ac:spMk id="12" creationId="{AA5F83E6-B385-4580-A99F-697ADA20F5DD}"/>
          </ac:spMkLst>
        </pc:spChg>
        <pc:spChg chg="del">
          <ac:chgData name="Alessia Montacchini" userId="6e96aaf1-9e38-4b1b-96c0-b2f72353b8ac" providerId="ADAL" clId="{62E6C925-0D86-481D-9EB5-3788B3DF795B}" dt="2021-05-20T08:43:18.938" v="71" actId="478"/>
          <ac:spMkLst>
            <pc:docMk/>
            <pc:sldMk cId="1708744731" sldId="477"/>
            <ac:spMk id="15" creationId="{A25EE91D-EBFB-4C98-B057-BAE77FEE929B}"/>
          </ac:spMkLst>
        </pc:spChg>
        <pc:spChg chg="del mod">
          <ac:chgData name="Alessia Montacchini" userId="6e96aaf1-9e38-4b1b-96c0-b2f72353b8ac" providerId="ADAL" clId="{62E6C925-0D86-481D-9EB5-3788B3DF795B}" dt="2021-05-20T08:43:18.152" v="70" actId="478"/>
          <ac:spMkLst>
            <pc:docMk/>
            <pc:sldMk cId="1708744731" sldId="477"/>
            <ac:spMk id="16" creationId="{69ECBD61-411C-4D8B-822F-60D183FCED5A}"/>
          </ac:spMkLst>
        </pc:spChg>
        <pc:spChg chg="del">
          <ac:chgData name="Alessia Montacchini" userId="6e96aaf1-9e38-4b1b-96c0-b2f72353b8ac" providerId="ADAL" clId="{62E6C925-0D86-481D-9EB5-3788B3DF795B}" dt="2021-05-20T08:45:34.682" v="89" actId="478"/>
          <ac:spMkLst>
            <pc:docMk/>
            <pc:sldMk cId="1708744731" sldId="477"/>
            <ac:spMk id="17" creationId="{49EF95F4-B0BE-4ACF-95C6-FC3C16948282}"/>
          </ac:spMkLst>
        </pc:spChg>
        <pc:spChg chg="mod">
          <ac:chgData name="Alessia Montacchini" userId="6e96aaf1-9e38-4b1b-96c0-b2f72353b8ac" providerId="ADAL" clId="{62E6C925-0D86-481D-9EB5-3788B3DF795B}" dt="2021-05-20T09:24:39.432" v="1272" actId="20577"/>
          <ac:spMkLst>
            <pc:docMk/>
            <pc:sldMk cId="1708744731" sldId="477"/>
            <ac:spMk id="19" creationId="{8B39FFF0-802F-4BF6-BACF-420BD4C7BEAC}"/>
          </ac:spMkLst>
        </pc:spChg>
        <pc:picChg chg="del">
          <ac:chgData name="Alessia Montacchini" userId="6e96aaf1-9e38-4b1b-96c0-b2f72353b8ac" providerId="ADAL" clId="{62E6C925-0D86-481D-9EB5-3788B3DF795B}" dt="2021-05-20T08:45:33.392" v="88" actId="478"/>
          <ac:picMkLst>
            <pc:docMk/>
            <pc:sldMk cId="1708744731" sldId="477"/>
            <ac:picMk id="4" creationId="{62D05250-D689-4B79-9DCA-CEB0195CE07F}"/>
          </ac:picMkLst>
        </pc:picChg>
        <pc:picChg chg="add del mod">
          <ac:chgData name="Alessia Montacchini" userId="6e96aaf1-9e38-4b1b-96c0-b2f72353b8ac" providerId="ADAL" clId="{62E6C925-0D86-481D-9EB5-3788B3DF795B}" dt="2021-05-20T09:01:08.782" v="538" actId="478"/>
          <ac:picMkLst>
            <pc:docMk/>
            <pc:sldMk cId="1708744731" sldId="477"/>
            <ac:picMk id="11" creationId="{BE62B14E-7AE4-40D7-8E5E-23E1BA0A7519}"/>
          </ac:picMkLst>
        </pc:picChg>
        <pc:picChg chg="add mod">
          <ac:chgData name="Alessia Montacchini" userId="6e96aaf1-9e38-4b1b-96c0-b2f72353b8ac" providerId="ADAL" clId="{62E6C925-0D86-481D-9EB5-3788B3DF795B}" dt="2021-05-20T09:01:09.812" v="539"/>
          <ac:picMkLst>
            <pc:docMk/>
            <pc:sldMk cId="1708744731" sldId="477"/>
            <ac:picMk id="13" creationId="{373BF92E-E986-4545-AE46-9691ED7DF99A}"/>
          </ac:picMkLst>
        </pc:picChg>
      </pc:sldChg>
      <pc:sldChg chg="addSp delSp modSp add mod">
        <pc:chgData name="Alessia Montacchini" userId="6e96aaf1-9e38-4b1b-96c0-b2f72353b8ac" providerId="ADAL" clId="{62E6C925-0D86-481D-9EB5-3788B3DF795B}" dt="2021-05-20T09:26:19.929" v="1285" actId="1076"/>
        <pc:sldMkLst>
          <pc:docMk/>
          <pc:sldMk cId="2009101487" sldId="478"/>
        </pc:sldMkLst>
        <pc:spChg chg="add del mod">
          <ac:chgData name="Alessia Montacchini" userId="6e96aaf1-9e38-4b1b-96c0-b2f72353b8ac" providerId="ADAL" clId="{62E6C925-0D86-481D-9EB5-3788B3DF795B}" dt="2021-05-20T09:01:16.780" v="541" actId="478"/>
          <ac:spMkLst>
            <pc:docMk/>
            <pc:sldMk cId="2009101487" sldId="478"/>
            <ac:spMk id="8" creationId="{54A86273-B2CC-4657-8C33-A70CE452C65E}"/>
          </ac:spMkLst>
        </pc:spChg>
        <pc:spChg chg="add mod">
          <ac:chgData name="Alessia Montacchini" userId="6e96aaf1-9e38-4b1b-96c0-b2f72353b8ac" providerId="ADAL" clId="{62E6C925-0D86-481D-9EB5-3788B3DF795B}" dt="2021-05-20T09:01:17.779" v="542"/>
          <ac:spMkLst>
            <pc:docMk/>
            <pc:sldMk cId="2009101487" sldId="478"/>
            <ac:spMk id="10" creationId="{516DED9E-938B-41E0-A958-D97BD3CC2938}"/>
          </ac:spMkLst>
        </pc:spChg>
        <pc:spChg chg="add mod">
          <ac:chgData name="Alessia Montacchini" userId="6e96aaf1-9e38-4b1b-96c0-b2f72353b8ac" providerId="ADAL" clId="{62E6C925-0D86-481D-9EB5-3788B3DF795B}" dt="2021-05-20T09:26:03.931" v="1283" actId="14100"/>
          <ac:spMkLst>
            <pc:docMk/>
            <pc:sldMk cId="2009101487" sldId="478"/>
            <ac:spMk id="12" creationId="{DCFC4B7A-BC93-46E0-BEBF-5B29F49F2979}"/>
          </ac:spMkLst>
        </pc:spChg>
        <pc:spChg chg="add mod">
          <ac:chgData name="Alessia Montacchini" userId="6e96aaf1-9e38-4b1b-96c0-b2f72353b8ac" providerId="ADAL" clId="{62E6C925-0D86-481D-9EB5-3788B3DF795B}" dt="2021-05-20T09:26:18.043" v="1284" actId="1076"/>
          <ac:spMkLst>
            <pc:docMk/>
            <pc:sldMk cId="2009101487" sldId="478"/>
            <ac:spMk id="14" creationId="{9AC4E1A0-197B-4F46-9FE9-E2D302368981}"/>
          </ac:spMkLst>
        </pc:spChg>
        <pc:spChg chg="del">
          <ac:chgData name="Alessia Montacchini" userId="6e96aaf1-9e38-4b1b-96c0-b2f72353b8ac" providerId="ADAL" clId="{62E6C925-0D86-481D-9EB5-3788B3DF795B}" dt="2021-05-20T08:57:35.623" v="437" actId="478"/>
          <ac:spMkLst>
            <pc:docMk/>
            <pc:sldMk cId="2009101487" sldId="478"/>
            <ac:spMk id="17" creationId="{49EF95F4-B0BE-4ACF-95C6-FC3C16948282}"/>
          </ac:spMkLst>
        </pc:spChg>
        <pc:spChg chg="mod">
          <ac:chgData name="Alessia Montacchini" userId="6e96aaf1-9e38-4b1b-96c0-b2f72353b8ac" providerId="ADAL" clId="{62E6C925-0D86-481D-9EB5-3788B3DF795B}" dt="2021-05-20T09:25:32.959" v="1278" actId="948"/>
          <ac:spMkLst>
            <pc:docMk/>
            <pc:sldMk cId="2009101487" sldId="478"/>
            <ac:spMk id="19" creationId="{8B39FFF0-802F-4BF6-BACF-420BD4C7BEAC}"/>
          </ac:spMkLst>
        </pc:spChg>
        <pc:picChg chg="del">
          <ac:chgData name="Alessia Montacchini" userId="6e96aaf1-9e38-4b1b-96c0-b2f72353b8ac" providerId="ADAL" clId="{62E6C925-0D86-481D-9EB5-3788B3DF795B}" dt="2021-05-20T08:57:34.109" v="436" actId="478"/>
          <ac:picMkLst>
            <pc:docMk/>
            <pc:sldMk cId="2009101487" sldId="478"/>
            <ac:picMk id="4" creationId="{62D05250-D689-4B79-9DCA-CEB0195CE07F}"/>
          </ac:picMkLst>
        </pc:picChg>
        <pc:picChg chg="add del mod">
          <ac:chgData name="Alessia Montacchini" userId="6e96aaf1-9e38-4b1b-96c0-b2f72353b8ac" providerId="ADAL" clId="{62E6C925-0D86-481D-9EB5-3788B3DF795B}" dt="2021-05-20T09:01:15.590" v="540" actId="478"/>
          <ac:picMkLst>
            <pc:docMk/>
            <pc:sldMk cId="2009101487" sldId="478"/>
            <ac:picMk id="9" creationId="{B924459F-8DD5-4762-B72C-6B5439569EF9}"/>
          </ac:picMkLst>
        </pc:picChg>
        <pc:picChg chg="add mod">
          <ac:chgData name="Alessia Montacchini" userId="6e96aaf1-9e38-4b1b-96c0-b2f72353b8ac" providerId="ADAL" clId="{62E6C925-0D86-481D-9EB5-3788B3DF795B}" dt="2021-05-20T09:01:17.779" v="542"/>
          <ac:picMkLst>
            <pc:docMk/>
            <pc:sldMk cId="2009101487" sldId="478"/>
            <ac:picMk id="11" creationId="{F08E32E7-8CFC-4DDA-987B-889FD54434FF}"/>
          </ac:picMkLst>
        </pc:picChg>
        <pc:cxnChg chg="add mod">
          <ac:chgData name="Alessia Montacchini" userId="6e96aaf1-9e38-4b1b-96c0-b2f72353b8ac" providerId="ADAL" clId="{62E6C925-0D86-481D-9EB5-3788B3DF795B}" dt="2021-05-20T09:26:19.929" v="1285" actId="1076"/>
          <ac:cxnSpMkLst>
            <pc:docMk/>
            <pc:sldMk cId="2009101487" sldId="478"/>
            <ac:cxnSpMk id="13" creationId="{921CC0CD-3DB2-46EA-A0B6-1650EE3A18CF}"/>
          </ac:cxnSpMkLst>
        </pc:cxnChg>
      </pc:sldChg>
      <pc:sldChg chg="addSp delSp modSp add mod ord">
        <pc:chgData name="Alessia Montacchini" userId="6e96aaf1-9e38-4b1b-96c0-b2f72353b8ac" providerId="ADAL" clId="{62E6C925-0D86-481D-9EB5-3788B3DF795B}" dt="2021-05-20T09:36:57.065" v="1381" actId="207"/>
        <pc:sldMkLst>
          <pc:docMk/>
          <pc:sldMk cId="625697398" sldId="479"/>
        </pc:sldMkLst>
        <pc:spChg chg="del">
          <ac:chgData name="Alessia Montacchini" userId="6e96aaf1-9e38-4b1b-96c0-b2f72353b8ac" providerId="ADAL" clId="{62E6C925-0D86-481D-9EB5-3788B3DF795B}" dt="2021-05-20T09:31:34.322" v="1291" actId="478"/>
          <ac:spMkLst>
            <pc:docMk/>
            <pc:sldMk cId="625697398" sldId="479"/>
            <ac:spMk id="15" creationId="{BDE501A0-756A-401D-85AE-18F9B93AE336}"/>
          </ac:spMkLst>
        </pc:spChg>
        <pc:spChg chg="add mod">
          <ac:chgData name="Alessia Montacchini" userId="6e96aaf1-9e38-4b1b-96c0-b2f72353b8ac" providerId="ADAL" clId="{62E6C925-0D86-481D-9EB5-3788B3DF795B}" dt="2021-05-20T09:35:53.595" v="1378" actId="207"/>
          <ac:spMkLst>
            <pc:docMk/>
            <pc:sldMk cId="625697398" sldId="479"/>
            <ac:spMk id="16" creationId="{9C8D4677-1836-4163-864F-9E5D20F8F727}"/>
          </ac:spMkLst>
        </pc:spChg>
        <pc:spChg chg="add mod">
          <ac:chgData name="Alessia Montacchini" userId="6e96aaf1-9e38-4b1b-96c0-b2f72353b8ac" providerId="ADAL" clId="{62E6C925-0D86-481D-9EB5-3788B3DF795B}" dt="2021-05-20T09:35:53.595" v="1378" actId="207"/>
          <ac:spMkLst>
            <pc:docMk/>
            <pc:sldMk cId="625697398" sldId="479"/>
            <ac:spMk id="17" creationId="{3779775A-8EC9-4A43-96E0-C109D924A688}"/>
          </ac:spMkLst>
        </pc:spChg>
        <pc:spChg chg="del">
          <ac:chgData name="Alessia Montacchini" userId="6e96aaf1-9e38-4b1b-96c0-b2f72353b8ac" providerId="ADAL" clId="{62E6C925-0D86-481D-9EB5-3788B3DF795B}" dt="2021-05-20T09:31:32.770" v="1290" actId="478"/>
          <ac:spMkLst>
            <pc:docMk/>
            <pc:sldMk cId="625697398" sldId="479"/>
            <ac:spMk id="18" creationId="{FB1EA1FD-70A2-4138-9D09-88866F62E047}"/>
          </ac:spMkLst>
        </pc:spChg>
        <pc:spChg chg="del">
          <ac:chgData name="Alessia Montacchini" userId="6e96aaf1-9e38-4b1b-96c0-b2f72353b8ac" providerId="ADAL" clId="{62E6C925-0D86-481D-9EB5-3788B3DF795B}" dt="2021-05-20T09:31:32.040" v="1289" actId="478"/>
          <ac:spMkLst>
            <pc:docMk/>
            <pc:sldMk cId="625697398" sldId="479"/>
            <ac:spMk id="19" creationId="{6746AA85-0E0E-4C5D-BA53-EAE4046648CE}"/>
          </ac:spMkLst>
        </pc:spChg>
        <pc:spChg chg="add mod">
          <ac:chgData name="Alessia Montacchini" userId="6e96aaf1-9e38-4b1b-96c0-b2f72353b8ac" providerId="ADAL" clId="{62E6C925-0D86-481D-9EB5-3788B3DF795B}" dt="2021-05-20T09:35:53.595" v="1378" actId="207"/>
          <ac:spMkLst>
            <pc:docMk/>
            <pc:sldMk cId="625697398" sldId="479"/>
            <ac:spMk id="22" creationId="{94655603-7726-4100-9591-85B45FCF090B}"/>
          </ac:spMkLst>
        </pc:spChg>
        <pc:spChg chg="add mod">
          <ac:chgData name="Alessia Montacchini" userId="6e96aaf1-9e38-4b1b-96c0-b2f72353b8ac" providerId="ADAL" clId="{62E6C925-0D86-481D-9EB5-3788B3DF795B}" dt="2021-05-20T09:35:53.595" v="1378" actId="207"/>
          <ac:spMkLst>
            <pc:docMk/>
            <pc:sldMk cId="625697398" sldId="479"/>
            <ac:spMk id="23" creationId="{D129AA69-CCDD-4F96-9D9E-2CC30696C3B8}"/>
          </ac:spMkLst>
        </pc:spChg>
        <pc:spChg chg="add mod">
          <ac:chgData name="Alessia Montacchini" userId="6e96aaf1-9e38-4b1b-96c0-b2f72353b8ac" providerId="ADAL" clId="{62E6C925-0D86-481D-9EB5-3788B3DF795B}" dt="2021-05-20T09:35:53.595" v="1378" actId="207"/>
          <ac:spMkLst>
            <pc:docMk/>
            <pc:sldMk cId="625697398" sldId="479"/>
            <ac:spMk id="24" creationId="{5CE39ED8-2476-467A-9ED2-B6BF6D96A078}"/>
          </ac:spMkLst>
        </pc:spChg>
        <pc:spChg chg="add mod">
          <ac:chgData name="Alessia Montacchini" userId="6e96aaf1-9e38-4b1b-96c0-b2f72353b8ac" providerId="ADAL" clId="{62E6C925-0D86-481D-9EB5-3788B3DF795B}" dt="2021-05-20T09:35:53.595" v="1378" actId="207"/>
          <ac:spMkLst>
            <pc:docMk/>
            <pc:sldMk cId="625697398" sldId="479"/>
            <ac:spMk id="25" creationId="{41FC33EF-0045-4AB3-B1C7-AAFFEF538B50}"/>
          </ac:spMkLst>
        </pc:spChg>
        <pc:spChg chg="add mod">
          <ac:chgData name="Alessia Montacchini" userId="6e96aaf1-9e38-4b1b-96c0-b2f72353b8ac" providerId="ADAL" clId="{62E6C925-0D86-481D-9EB5-3788B3DF795B}" dt="2021-05-20T09:36:41.045" v="1380" actId="1076"/>
          <ac:spMkLst>
            <pc:docMk/>
            <pc:sldMk cId="625697398" sldId="479"/>
            <ac:spMk id="26" creationId="{1DE85186-7651-4D88-A96B-66277A1809B4}"/>
          </ac:spMkLst>
        </pc:spChg>
        <pc:spChg chg="add del mod">
          <ac:chgData name="Alessia Montacchini" userId="6e96aaf1-9e38-4b1b-96c0-b2f72353b8ac" providerId="ADAL" clId="{62E6C925-0D86-481D-9EB5-3788B3DF795B}" dt="2021-05-20T09:35:02.219" v="1367" actId="478"/>
          <ac:spMkLst>
            <pc:docMk/>
            <pc:sldMk cId="625697398" sldId="479"/>
            <ac:spMk id="27" creationId="{E3256C14-87E3-437F-BD9F-C564BC9360A5}"/>
          </ac:spMkLst>
        </pc:spChg>
        <pc:spChg chg="add del mod">
          <ac:chgData name="Alessia Montacchini" userId="6e96aaf1-9e38-4b1b-96c0-b2f72353b8ac" providerId="ADAL" clId="{62E6C925-0D86-481D-9EB5-3788B3DF795B}" dt="2021-05-20T09:35:04.036" v="1368" actId="478"/>
          <ac:spMkLst>
            <pc:docMk/>
            <pc:sldMk cId="625697398" sldId="479"/>
            <ac:spMk id="28" creationId="{E46CB641-0AF8-4025-A948-2DA5244DA7FE}"/>
          </ac:spMkLst>
        </pc:spChg>
        <pc:spChg chg="add del mod">
          <ac:chgData name="Alessia Montacchini" userId="6e96aaf1-9e38-4b1b-96c0-b2f72353b8ac" providerId="ADAL" clId="{62E6C925-0D86-481D-9EB5-3788B3DF795B}" dt="2021-05-20T09:35:05.710" v="1369" actId="478"/>
          <ac:spMkLst>
            <pc:docMk/>
            <pc:sldMk cId="625697398" sldId="479"/>
            <ac:spMk id="29" creationId="{1B275045-40A2-4C48-BCFA-31EB4C846508}"/>
          </ac:spMkLst>
        </pc:spChg>
        <pc:spChg chg="add del mod">
          <ac:chgData name="Alessia Montacchini" userId="6e96aaf1-9e38-4b1b-96c0-b2f72353b8ac" providerId="ADAL" clId="{62E6C925-0D86-481D-9EB5-3788B3DF795B}" dt="2021-05-20T09:35:07.423" v="1370" actId="478"/>
          <ac:spMkLst>
            <pc:docMk/>
            <pc:sldMk cId="625697398" sldId="479"/>
            <ac:spMk id="30" creationId="{FC51C436-6023-4FE2-AD68-39ADA8A08EA0}"/>
          </ac:spMkLst>
        </pc:spChg>
        <pc:picChg chg="add mod">
          <ac:chgData name="Alessia Montacchini" userId="6e96aaf1-9e38-4b1b-96c0-b2f72353b8ac" providerId="ADAL" clId="{62E6C925-0D86-481D-9EB5-3788B3DF795B}" dt="2021-05-20T09:36:57.065" v="1381" actId="207"/>
          <ac:picMkLst>
            <pc:docMk/>
            <pc:sldMk cId="625697398" sldId="479"/>
            <ac:picMk id="9" creationId="{7E267E74-A8B3-4DC0-8F6E-1B2260A6FE85}"/>
          </ac:picMkLst>
        </pc:picChg>
        <pc:picChg chg="add mod">
          <ac:chgData name="Alessia Montacchini" userId="6e96aaf1-9e38-4b1b-96c0-b2f72353b8ac" providerId="ADAL" clId="{62E6C925-0D86-481D-9EB5-3788B3DF795B}" dt="2021-05-20T09:36:57.065" v="1381" actId="207"/>
          <ac:picMkLst>
            <pc:docMk/>
            <pc:sldMk cId="625697398" sldId="479"/>
            <ac:picMk id="10" creationId="{35932838-BC17-4FA7-A28A-052C96B17288}"/>
          </ac:picMkLst>
        </pc:picChg>
        <pc:picChg chg="add mod">
          <ac:chgData name="Alessia Montacchini" userId="6e96aaf1-9e38-4b1b-96c0-b2f72353b8ac" providerId="ADAL" clId="{62E6C925-0D86-481D-9EB5-3788B3DF795B}" dt="2021-05-20T09:36:57.065" v="1381" actId="207"/>
          <ac:picMkLst>
            <pc:docMk/>
            <pc:sldMk cId="625697398" sldId="479"/>
            <ac:picMk id="11" creationId="{A4C3EBE0-3FAD-4746-906B-312EC187A390}"/>
          </ac:picMkLst>
        </pc:picChg>
        <pc:picChg chg="add mod">
          <ac:chgData name="Alessia Montacchini" userId="6e96aaf1-9e38-4b1b-96c0-b2f72353b8ac" providerId="ADAL" clId="{62E6C925-0D86-481D-9EB5-3788B3DF795B}" dt="2021-05-20T09:36:57.065" v="1381" actId="207"/>
          <ac:picMkLst>
            <pc:docMk/>
            <pc:sldMk cId="625697398" sldId="479"/>
            <ac:picMk id="12" creationId="{5431F2A5-27A0-4A97-BD55-419BB3AACABB}"/>
          </ac:picMkLst>
        </pc:picChg>
        <pc:picChg chg="add mod">
          <ac:chgData name="Alessia Montacchini" userId="6e96aaf1-9e38-4b1b-96c0-b2f72353b8ac" providerId="ADAL" clId="{62E6C925-0D86-481D-9EB5-3788B3DF795B}" dt="2021-05-20T09:36:57.065" v="1381" actId="207"/>
          <ac:picMkLst>
            <pc:docMk/>
            <pc:sldMk cId="625697398" sldId="479"/>
            <ac:picMk id="13" creationId="{DA992C0E-09DF-4A7E-8FBB-4F179FB48CC1}"/>
          </ac:picMkLst>
        </pc:picChg>
        <pc:picChg chg="add mod">
          <ac:chgData name="Alessia Montacchini" userId="6e96aaf1-9e38-4b1b-96c0-b2f72353b8ac" providerId="ADAL" clId="{62E6C925-0D86-481D-9EB5-3788B3DF795B}" dt="2021-05-20T09:36:57.065" v="1381" actId="207"/>
          <ac:picMkLst>
            <pc:docMk/>
            <pc:sldMk cId="625697398" sldId="479"/>
            <ac:picMk id="14" creationId="{D1CEF883-8E16-4ACA-8B61-8FDC0A24E4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B10DD-AC58-469A-8503-29169B57AB1C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1DC5-2054-482C-9FB9-AE6A45BEC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4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1DC5-2054-482C-9FB9-AE6A45BECEF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95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DIREZIONI COMUNALI coinvolte (1 incontro di aggiornamento generale il 21 gennaio 2021 e incontri b2b con le singole direzioni fra maggio e giugno) </a:t>
            </a:r>
            <a:r>
              <a:rPr lang="it-IT" b="1" dirty="0">
                <a:sym typeface="Wingdings" panose="05000000000000000000" pitchFamily="2" charset="2"/>
              </a:rPr>
              <a:t> CIRCA 12 PROGETTI RICEVUTI</a:t>
            </a:r>
            <a:endParaRPr lang="it-IT" b="1" dirty="0"/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Nuove Infrastrutture e Mobilità 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Attività Economiche e Turismo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Servizi Sociali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Servizi Territoriali e Protezione Civile 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Servizi Tecnici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Patrimonio Immobiliare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 informativi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Urbanistica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  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Direzione generale </a:t>
            </a:r>
          </a:p>
          <a:p>
            <a:pPr marL="228600" indent="-228600" rtl="0" fontAlgn="base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 e Sport </a:t>
            </a:r>
            <a:endParaRPr lang="it-IT" b="0" i="0" dirty="0">
              <a:effectLst/>
            </a:endParaRPr>
          </a:p>
          <a:p>
            <a:pPr marL="228600" indent="-228600" rtl="0" fontAlgn="base">
              <a:buFont typeface="+mj-lt"/>
              <a:buAutoNum type="arabicPeriod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Istruzione  </a:t>
            </a:r>
            <a:endParaRPr lang="it-IT" b="0" i="0" dirty="0">
              <a:effectLst/>
            </a:endParaRPr>
          </a:p>
          <a:p>
            <a:pPr marL="0" indent="0" rtl="0" fontAlgn="base">
              <a:buFont typeface="+mj-lt"/>
              <a:buNone/>
            </a:pPr>
            <a:endParaRPr lang="it-IT" dirty="0"/>
          </a:p>
          <a:p>
            <a:endParaRPr lang="it-IT" dirty="0"/>
          </a:p>
          <a:p>
            <a:r>
              <a:rPr lang="it-IT" b="1" dirty="0"/>
              <a:t>COMITATO DI PILOTAGGIO ALLARGATO (2 incontri: 10 febbraio e 25 marzo) </a:t>
            </a:r>
            <a:r>
              <a:rPr lang="it-IT" b="1" dirty="0">
                <a:sym typeface="Wingdings" panose="05000000000000000000" pitchFamily="2" charset="2"/>
              </a:rPr>
              <a:t> 26 PROGETTI RICEVUTI </a:t>
            </a:r>
            <a:endParaRPr lang="it-IT" b="1" dirty="0"/>
          </a:p>
          <a:p>
            <a:pPr marL="228600" indent="-228600">
              <a:buFont typeface="+mj-lt"/>
              <a:buAutoNum type="arabicPeriod"/>
            </a:pPr>
            <a:r>
              <a:rPr lang="it-IT" dirty="0" err="1"/>
              <a:t>Mic</a:t>
            </a:r>
            <a:r>
              <a:rPr lang="it-IT" dirty="0"/>
              <a:t> - Ufficio UNESCO, Servizio I, Segretariato Generale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Segretariato Regionale della Toscana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Direzione regionale musei della Toscana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Regione Toscana – Direzione Cultura e Ricerca, Ufficio UNESCO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Città Metropolitana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Gallerie degli Uffizi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Musei del Bargello</a:t>
            </a:r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Galleria dell’Accademia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D1DC5-2054-482C-9FB9-AE6A45BECEF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57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D1DC5-2054-482C-9FB9-AE6A45BECEF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17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D1DC5-2054-482C-9FB9-AE6A45BECEF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87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D1DC5-2054-482C-9FB9-AE6A45BECEF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2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4E8B-1AD4-412D-AF13-F79B9FD5591B}" type="datetime1">
              <a:rPr lang="it-IT" smtClean="0"/>
              <a:t>21/05/2021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8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C8F-1764-4062-B28A-4B54A6F9F592}" type="datetime1">
              <a:rPr lang="it-IT" smtClean="0"/>
              <a:t>21/05/2021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71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FD02-56CE-4A89-AE30-1E39A4AF5777}" type="datetime1">
              <a:rPr lang="it-IT" smtClean="0"/>
              <a:t>21/05/2021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86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576-68A4-44BC-AAED-3F3C023F48EA}" type="datetime1">
              <a:rPr lang="it-IT" smtClean="0"/>
              <a:t>21/05/2021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01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E635-1B5E-4120-A46C-D6283AC27E33}" type="datetime1">
              <a:rPr lang="it-IT" smtClean="0"/>
              <a:t>21/05/2021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4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8FFB-B76D-4C2A-B9F3-B627A4F683E9}" type="datetime1">
              <a:rPr lang="it-IT" smtClean="0"/>
              <a:t>21/05/2021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5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81EF-FCA4-4D4B-8EEF-A0AEDC17DA0E}" type="datetime1">
              <a:rPr lang="it-IT" smtClean="0"/>
              <a:t>21/05/2021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50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6F40-9B05-4BF0-BD73-45BDE2D1357A}" type="datetime1">
              <a:rPr lang="it-IT" smtClean="0"/>
              <a:t>21/05/2021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2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538D-B32F-4489-A434-94DC9DE579E2}" type="datetime1">
              <a:rPr lang="it-IT" smtClean="0"/>
              <a:t>21/05/2021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5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10F-915B-41A1-9E2A-A2654FA69B24}" type="datetime1">
              <a:rPr lang="it-IT" smtClean="0"/>
              <a:t>21/05/2021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84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8076-3447-4537-ADA7-0B042D48F507}" type="datetime1">
              <a:rPr lang="it-IT" smtClean="0"/>
              <a:t>21/05/2021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0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705-EF13-4E88-9964-5F54F36ACBCF}" type="datetime1">
              <a:rPr lang="it-IT" smtClean="0"/>
              <a:t>21/05/2021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19A0-7FE3-491F-9390-76B3FD3071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3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sterni, cielo&#10;&#10;Descrizione generata con affidabilità molto elevata">
            <a:extLst>
              <a:ext uri="{FF2B5EF4-FFF2-40B4-BE49-F238E27FC236}">
                <a16:creationId xmlns:a16="http://schemas.microsoft.com/office/drawing/2014/main" id="{580E291B-CC82-4695-9DDE-14D3E1D17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" t="4532" r="9033" b="559"/>
          <a:stretch/>
        </p:blipFill>
        <p:spPr>
          <a:xfrm>
            <a:off x="-91440" y="0"/>
            <a:ext cx="9326880" cy="69000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66" y="138985"/>
            <a:ext cx="1351668" cy="6498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1" y="201980"/>
            <a:ext cx="1554834" cy="542750"/>
          </a:xfrm>
          <a:prstGeom prst="rect">
            <a:avLst/>
          </a:prstGeom>
        </p:spPr>
      </p:pic>
      <p:sp>
        <p:nvSpPr>
          <p:cNvPr id="12" name="Shape 163">
            <a:extLst>
              <a:ext uri="{FF2B5EF4-FFF2-40B4-BE49-F238E27FC236}">
                <a16:creationId xmlns:a16="http://schemas.microsoft.com/office/drawing/2014/main" id="{285C1902-C4B3-4696-BA8D-A1418DADC1F4}"/>
              </a:ext>
            </a:extLst>
          </p:cNvPr>
          <p:cNvSpPr txBox="1"/>
          <p:nvPr/>
        </p:nvSpPr>
        <p:spPr>
          <a:xfrm>
            <a:off x="259944" y="1773809"/>
            <a:ext cx="8409923" cy="2100853"/>
          </a:xfrm>
          <a:prstGeom prst="rect">
            <a:avLst/>
          </a:prstGeom>
          <a:noFill/>
          <a:ln>
            <a:noFill/>
          </a:ln>
        </p:spPr>
        <p:txBody>
          <a:bodyPr lIns="68560" tIns="68560" rIns="68560" bIns="68560" anchor="t" anchorCtr="0">
            <a:noAutofit/>
          </a:bodyPr>
          <a:lstStyle/>
          <a:p>
            <a:endParaRPr lang="it-IT" sz="20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it-IT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VERSO IL NUOVO PIANO DI GESTIONE DEL CENTRO STORICO DI FIRENZE </a:t>
            </a:r>
          </a:p>
          <a:p>
            <a:r>
              <a:rPr lang="it-IT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PATRIMONIO MONDIALE </a:t>
            </a:r>
            <a:endParaRPr lang="it-IT" sz="16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lang="it-IT" sz="16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249FA52-9F5B-4F09-AEDF-C81D4D2D2AA0}"/>
              </a:ext>
            </a:extLst>
          </p:cNvPr>
          <p:cNvSpPr/>
          <p:nvPr/>
        </p:nvSpPr>
        <p:spPr>
          <a:xfrm>
            <a:off x="259944" y="4913191"/>
            <a:ext cx="8624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CECILIA DEL RE 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|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Assessora Urbanistica, ambiente, agricoltura urbana, turismo, fiere e congressi, innovazione tecnologica, sistemi informativi, coordinamento progetti Recovery Plan, smart city, piano gestione UNESCO, Comune di Firenze</a:t>
            </a:r>
          </a:p>
          <a:p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CARLO FRANCINI 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|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P.O. Ufficio Firenze Patrimonio Mondiale e rapporti con UNESCO, Comune di Firenze  </a:t>
            </a:r>
            <a:endParaRPr lang="en-US" sz="1600" i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7DBAD1-56F1-45AA-84B5-2B7AD1C5A796}"/>
              </a:ext>
            </a:extLst>
          </p:cNvPr>
          <p:cNvCxnSpPr/>
          <p:nvPr/>
        </p:nvCxnSpPr>
        <p:spPr>
          <a:xfrm>
            <a:off x="321735" y="3993193"/>
            <a:ext cx="71289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10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76E6280-1710-4F17-B4B2-412AABFA0E62}"/>
              </a:ext>
            </a:extLst>
          </p:cNvPr>
          <p:cNvSpPr txBox="1"/>
          <p:nvPr/>
        </p:nvSpPr>
        <p:spPr>
          <a:xfrm>
            <a:off x="1571147" y="1060257"/>
            <a:ext cx="7025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3B588B"/>
                </a:solidFill>
                <a:latin typeface="Century Gothic" panose="020B0502020202020204" pitchFamily="34" charset="0"/>
              </a:rPr>
              <a:t>ATTIVITÀ PREVISTE NEL 2021 </a:t>
            </a:r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PER IL NUOVO PIANO DI GESTIONE</a:t>
            </a:r>
          </a:p>
        </p:txBody>
      </p:sp>
      <p:pic>
        <p:nvPicPr>
          <p:cNvPr id="5" name="Elemento grafico 4" descr="Calendario giornaliero">
            <a:extLst>
              <a:ext uri="{FF2B5EF4-FFF2-40B4-BE49-F238E27FC236}">
                <a16:creationId xmlns:a16="http://schemas.microsoft.com/office/drawing/2014/main" id="{25998088-62BA-4E9C-B5E3-DE71EA036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47" y="899573"/>
            <a:ext cx="914400" cy="9144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D731EB32-4E9F-49F7-9551-977D4F378ACF}"/>
              </a:ext>
            </a:extLst>
          </p:cNvPr>
          <p:cNvSpPr txBox="1">
            <a:spLocks/>
          </p:cNvSpPr>
          <p:nvPr/>
        </p:nvSpPr>
        <p:spPr>
          <a:xfrm>
            <a:off x="1314750" y="2112423"/>
            <a:ext cx="7538158" cy="48865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 Luglio – Settembre 2021 </a:t>
            </a:r>
            <a:br>
              <a:rPr lang="it-IT" sz="1800" b="1" dirty="0">
                <a:latin typeface="Century Gothic" panose="020B0502020202020204" pitchFamily="34" charset="0"/>
                <a:cs typeface="Calibri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Revisione progetti ricevuti e rielaborazione risultati degli incontri B2B per redazione Piano d’Azione </a:t>
            </a:r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l">
              <a:spcAft>
                <a:spcPts val="12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 </a:t>
            </a:r>
            <a:r>
              <a:rPr lang="it-IT" sz="2000" b="1" dirty="0">
                <a:latin typeface="Century Gothic" panose="020B0502020202020204" pitchFamily="34" charset="0"/>
              </a:rPr>
              <a:t>Settembre – Ottobre 2021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redazione documento Piano di Gestione 2021  </a:t>
            </a:r>
          </a:p>
          <a:p>
            <a:pPr algn="l">
              <a:spcAft>
                <a:spcPts val="12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 Fine </a:t>
            </a:r>
            <a:r>
              <a:rPr lang="it-IT" sz="2000" b="1" dirty="0">
                <a:latin typeface="Century Gothic" panose="020B0502020202020204" pitchFamily="34" charset="0"/>
              </a:rPr>
              <a:t>Ottobre 2021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III° incontro Comitato di Pilotaggio per ultima </a:t>
            </a:r>
            <a:r>
              <a:rPr lang="it-IT" sz="1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revisione documento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Piano di Gestione 2021</a:t>
            </a:r>
          </a:p>
          <a:p>
            <a:pPr algn="l">
              <a:spcAft>
                <a:spcPts val="12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 </a:t>
            </a:r>
            <a:r>
              <a:rPr lang="it-IT" sz="2000" b="1" dirty="0">
                <a:latin typeface="Century Gothic" panose="020B0502020202020204" pitchFamily="34" charset="0"/>
              </a:rPr>
              <a:t>Novembre – Dicembre 2021</a:t>
            </a:r>
            <a:br>
              <a:rPr lang="it-IT" sz="1800" b="1" dirty="0">
                <a:latin typeface="Century Gothic" panose="020B0502020202020204" pitchFamily="34" charset="0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approvazione del Comune di Firenze del Piano di Gestione 2021 </a:t>
            </a:r>
          </a:p>
          <a:p>
            <a:pPr algn="l"/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it-IT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pt-PT" sz="12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cxnSp>
        <p:nvCxnSpPr>
          <p:cNvPr id="11" name="Connettore 2 4">
            <a:extLst>
              <a:ext uri="{FF2B5EF4-FFF2-40B4-BE49-F238E27FC236}">
                <a16:creationId xmlns:a16="http://schemas.microsoft.com/office/drawing/2014/main" id="{4DE1156C-AF20-4785-9463-DE0A9487B64B}"/>
              </a:ext>
            </a:extLst>
          </p:cNvPr>
          <p:cNvCxnSpPr>
            <a:cxnSpLocks/>
          </p:cNvCxnSpPr>
          <p:nvPr/>
        </p:nvCxnSpPr>
        <p:spPr>
          <a:xfrm>
            <a:off x="736650" y="2641600"/>
            <a:ext cx="0" cy="33020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11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DE501A0-756A-401D-85AE-18F9B93AE336}"/>
              </a:ext>
            </a:extLst>
          </p:cNvPr>
          <p:cNvSpPr txBox="1"/>
          <p:nvPr/>
        </p:nvSpPr>
        <p:spPr>
          <a:xfrm>
            <a:off x="600219" y="2613055"/>
            <a:ext cx="77115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2200" dirty="0">
                <a:latin typeface="Intro Bold Caps" panose="02000000000000000000" pitchFamily="50" charset="0"/>
              </a:rPr>
              <a:t>sviluppare un sistema integrato di gestione territoriale, con l’Eccezionale Valore Universale come chiave di lettura</a:t>
            </a:r>
            <a:endParaRPr lang="it-IT" sz="2200" dirty="0">
              <a:latin typeface="Century Gothic" panose="020B0502020202020204" pitchFamily="34" charset="0"/>
            </a:endParaRPr>
          </a:p>
          <a:p>
            <a:pPr lvl="1" algn="just"/>
            <a:endParaRPr lang="it-IT" sz="2000" dirty="0">
              <a:latin typeface="Century Gothic" panose="020B0502020202020204" pitchFamily="34" charset="0"/>
            </a:endParaRPr>
          </a:p>
          <a:p>
            <a:pPr lvl="1" algn="just"/>
            <a:r>
              <a:rPr lang="it-IT" sz="2000" dirty="0">
                <a:latin typeface="Century Gothic" panose="020B0502020202020204" pitchFamily="34" charset="0"/>
              </a:rPr>
              <a:t>per aderire efficacemente alle indicazioni della </a:t>
            </a:r>
            <a:r>
              <a:rPr lang="it-IT" sz="2000" i="1" dirty="0">
                <a:latin typeface="Century Gothic" panose="020B0502020202020204" pitchFamily="34" charset="0"/>
              </a:rPr>
              <a:t>Convenzione</a:t>
            </a:r>
            <a:r>
              <a:rPr lang="it-IT" sz="2000" dirty="0">
                <a:latin typeface="Century Gothic" panose="020B0502020202020204" pitchFamily="34" charset="0"/>
              </a:rPr>
              <a:t> del 1972, delle </a:t>
            </a:r>
            <a:r>
              <a:rPr lang="it-IT" sz="2000" i="1" dirty="0">
                <a:latin typeface="Century Gothic" panose="020B0502020202020204" pitchFamily="34" charset="0"/>
              </a:rPr>
              <a:t>Linee Guida Operative</a:t>
            </a:r>
            <a:r>
              <a:rPr lang="it-IT" sz="2000" dirty="0">
                <a:latin typeface="Century Gothic" panose="020B0502020202020204" pitchFamily="34" charset="0"/>
              </a:rPr>
              <a:t> e della Legge 77/2006,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B1EA1FD-70A2-4138-9D09-88866F62E047}"/>
              </a:ext>
            </a:extLst>
          </p:cNvPr>
          <p:cNvSpPr/>
          <p:nvPr/>
        </p:nvSpPr>
        <p:spPr>
          <a:xfrm>
            <a:off x="600219" y="2173641"/>
            <a:ext cx="8118728" cy="3217930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46AA85-0E0E-4C5D-BA53-EAE4046648CE}"/>
              </a:ext>
            </a:extLst>
          </p:cNvPr>
          <p:cNvSpPr txBox="1"/>
          <p:nvPr/>
        </p:nvSpPr>
        <p:spPr>
          <a:xfrm>
            <a:off x="-372424" y="1624927"/>
            <a:ext cx="96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NECESSITÀ </a:t>
            </a:r>
          </a:p>
        </p:txBody>
      </p:sp>
      <p:pic>
        <p:nvPicPr>
          <p:cNvPr id="20" name="Shape 157">
            <a:extLst>
              <a:ext uri="{FF2B5EF4-FFF2-40B4-BE49-F238E27FC236}">
                <a16:creationId xmlns:a16="http://schemas.microsoft.com/office/drawing/2014/main" id="{7F563799-5583-47E0-81D6-0BEDCA513E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61">
            <a:extLst>
              <a:ext uri="{FF2B5EF4-FFF2-40B4-BE49-F238E27FC236}">
                <a16:creationId xmlns:a16="http://schemas.microsoft.com/office/drawing/2014/main" id="{A388F1B9-3473-45AD-8C58-263A656884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7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12</a:t>
            </a:fld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9A84AA-88C3-4DAD-A976-0ADA5D5763F3}"/>
              </a:ext>
            </a:extLst>
          </p:cNvPr>
          <p:cNvSpPr txBox="1"/>
          <p:nvPr/>
        </p:nvSpPr>
        <p:spPr>
          <a:xfrm>
            <a:off x="4990521" y="2137340"/>
            <a:ext cx="274563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Piano Operativo comunale (PO)</a:t>
            </a:r>
          </a:p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e </a:t>
            </a:r>
          </a:p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variante al Piano Strutturale </a:t>
            </a:r>
          </a:p>
          <a:p>
            <a:pPr algn="ctr">
              <a:spcAft>
                <a:spcPts val="600"/>
              </a:spcAft>
            </a:pPr>
            <a:r>
              <a:rPr lang="it-IT" sz="2000" dirty="0">
                <a:latin typeface="Century Gothic" panose="020B0502020202020204" pitchFamily="34" charset="0"/>
              </a:rPr>
              <a:t>-</a:t>
            </a:r>
          </a:p>
          <a:p>
            <a:pPr algn="ctr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In corso di elaborazione</a:t>
            </a:r>
          </a:p>
          <a:p>
            <a:pPr marL="914400" lvl="1" indent="-457200">
              <a:buFontTx/>
              <a:buAutoNum type="arabicParenR"/>
            </a:pP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1FABA5A-21DA-4965-83EC-93104EE8A2DC}"/>
              </a:ext>
            </a:extLst>
          </p:cNvPr>
          <p:cNvSpPr/>
          <p:nvPr/>
        </p:nvSpPr>
        <p:spPr>
          <a:xfrm>
            <a:off x="1368007" y="1762749"/>
            <a:ext cx="2960403" cy="3539723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E176FD-9308-494B-980F-8A43B698B80A}"/>
              </a:ext>
            </a:extLst>
          </p:cNvPr>
          <p:cNvSpPr/>
          <p:nvPr/>
        </p:nvSpPr>
        <p:spPr>
          <a:xfrm>
            <a:off x="1614227" y="1983723"/>
            <a:ext cx="246796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Piano di Gestione (</a:t>
            </a:r>
            <a:r>
              <a:rPr lang="it-IT" sz="2000" b="1" dirty="0" err="1">
                <a:latin typeface="Century Gothic" panose="020B0502020202020204" pitchFamily="34" charset="0"/>
              </a:rPr>
              <a:t>PdG</a:t>
            </a:r>
            <a:r>
              <a:rPr lang="it-IT" sz="2000" b="1" dirty="0">
                <a:latin typeface="Century Gothic" panose="020B0502020202020204" pitchFamily="34" charset="0"/>
              </a:rPr>
              <a:t>) </a:t>
            </a:r>
            <a:br>
              <a:rPr lang="it-IT" sz="2000" b="1" dirty="0">
                <a:latin typeface="Century Gothic" panose="020B0502020202020204" pitchFamily="34" charset="0"/>
              </a:rPr>
            </a:br>
            <a:r>
              <a:rPr lang="it-IT" sz="2000" b="1" dirty="0">
                <a:latin typeface="Century Gothic" panose="020B0502020202020204" pitchFamily="34" charset="0"/>
              </a:rPr>
              <a:t>del sito Centro Storico di Firenze </a:t>
            </a:r>
          </a:p>
          <a:p>
            <a:pPr algn="ctr"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</a:rPr>
              <a:t>– </a:t>
            </a:r>
          </a:p>
          <a:p>
            <a:pPr algn="ctr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ultimo aggiornamento: 2016</a:t>
            </a:r>
          </a:p>
          <a:p>
            <a:pPr algn="ctr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Approvazione nuovo </a:t>
            </a:r>
            <a:r>
              <a:rPr lang="it-IT" sz="1600" dirty="0" err="1">
                <a:latin typeface="Century Gothic" panose="020B0502020202020204" pitchFamily="34" charset="0"/>
              </a:rPr>
              <a:t>PdG</a:t>
            </a:r>
            <a:r>
              <a:rPr lang="it-IT" sz="1600" dirty="0">
                <a:latin typeface="Century Gothic" panose="020B0502020202020204" pitchFamily="34" charset="0"/>
              </a:rPr>
              <a:t>: fine 2021 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5A5DEBC-DD20-4F22-8427-4F4BFA2441F2}"/>
              </a:ext>
            </a:extLst>
          </p:cNvPr>
          <p:cNvSpPr/>
          <p:nvPr/>
        </p:nvSpPr>
        <p:spPr>
          <a:xfrm>
            <a:off x="4883140" y="1762749"/>
            <a:ext cx="2960403" cy="3539723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circolare in su 3">
            <a:extLst>
              <a:ext uri="{FF2B5EF4-FFF2-40B4-BE49-F238E27FC236}">
                <a16:creationId xmlns:a16="http://schemas.microsoft.com/office/drawing/2014/main" id="{295E3FC9-E289-4611-84DC-D95427CFD41C}"/>
              </a:ext>
            </a:extLst>
          </p:cNvPr>
          <p:cNvSpPr/>
          <p:nvPr/>
        </p:nvSpPr>
        <p:spPr>
          <a:xfrm>
            <a:off x="2648592" y="5332301"/>
            <a:ext cx="3870960" cy="5788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in su 17">
            <a:extLst>
              <a:ext uri="{FF2B5EF4-FFF2-40B4-BE49-F238E27FC236}">
                <a16:creationId xmlns:a16="http://schemas.microsoft.com/office/drawing/2014/main" id="{70FEA4E6-1336-4715-9BF1-4AE37A526B07}"/>
              </a:ext>
            </a:extLst>
          </p:cNvPr>
          <p:cNvSpPr/>
          <p:nvPr/>
        </p:nvSpPr>
        <p:spPr>
          <a:xfrm rot="10800000">
            <a:off x="2541912" y="1169029"/>
            <a:ext cx="3870960" cy="5788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C47DA98-1E18-4E20-8546-0536B7EAFA66}"/>
              </a:ext>
            </a:extLst>
          </p:cNvPr>
          <p:cNvSpPr/>
          <p:nvPr/>
        </p:nvSpPr>
        <p:spPr>
          <a:xfrm>
            <a:off x="2062509" y="6004964"/>
            <a:ext cx="5641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b="1" u="sng" dirty="0">
                <a:latin typeface="Century Gothic" panose="020B0502020202020204" pitchFamily="34" charset="0"/>
              </a:rPr>
              <a:t>Devono essere in armonia</a:t>
            </a:r>
            <a:endParaRPr lang="it-IT" sz="2400" u="sng" dirty="0">
              <a:latin typeface="Century Gothic" panose="020B0502020202020204" pitchFamily="34" charset="0"/>
            </a:endParaRPr>
          </a:p>
        </p:txBody>
      </p:sp>
      <p:pic>
        <p:nvPicPr>
          <p:cNvPr id="23" name="Shape 157">
            <a:extLst>
              <a:ext uri="{FF2B5EF4-FFF2-40B4-BE49-F238E27FC236}">
                <a16:creationId xmlns:a16="http://schemas.microsoft.com/office/drawing/2014/main" id="{D8B6F73C-58F1-40A6-9E05-649E5D3CD6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61">
            <a:extLst>
              <a:ext uri="{FF2B5EF4-FFF2-40B4-BE49-F238E27FC236}">
                <a16:creationId xmlns:a16="http://schemas.microsoft.com/office/drawing/2014/main" id="{3714FB31-48C9-4208-BA79-A0271CEDFB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56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13</a:t>
            </a:fld>
            <a:endParaRPr lang="it-IT"/>
          </a:p>
        </p:txBody>
      </p:sp>
      <p:pic>
        <p:nvPicPr>
          <p:cNvPr id="20" name="Shape 157">
            <a:extLst>
              <a:ext uri="{FF2B5EF4-FFF2-40B4-BE49-F238E27FC236}">
                <a16:creationId xmlns:a16="http://schemas.microsoft.com/office/drawing/2014/main" id="{7F563799-5583-47E0-81D6-0BEDCA513E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61">
            <a:extLst>
              <a:ext uri="{FF2B5EF4-FFF2-40B4-BE49-F238E27FC236}">
                <a16:creationId xmlns:a16="http://schemas.microsoft.com/office/drawing/2014/main" id="{A388F1B9-3473-45AD-8C58-263A656884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lemento grafico 34" descr="Banca">
            <a:extLst>
              <a:ext uri="{FF2B5EF4-FFF2-40B4-BE49-F238E27FC236}">
                <a16:creationId xmlns:a16="http://schemas.microsoft.com/office/drawing/2014/main" id="{7E267E74-A8B3-4DC0-8F6E-1B2260A6FE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88" y="1476011"/>
            <a:ext cx="697875" cy="697875"/>
          </a:xfrm>
          <a:prstGeom prst="rect">
            <a:avLst/>
          </a:prstGeom>
        </p:spPr>
      </p:pic>
      <p:pic>
        <p:nvPicPr>
          <p:cNvPr id="10" name="Elemento grafico 40" descr="Aula">
            <a:extLst>
              <a:ext uri="{FF2B5EF4-FFF2-40B4-BE49-F238E27FC236}">
                <a16:creationId xmlns:a16="http://schemas.microsoft.com/office/drawing/2014/main" id="{35932838-BC17-4FA7-A28A-052C96B172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235" y="2413357"/>
            <a:ext cx="682628" cy="682628"/>
          </a:xfrm>
          <a:prstGeom prst="rect">
            <a:avLst/>
          </a:prstGeom>
        </p:spPr>
      </p:pic>
      <p:pic>
        <p:nvPicPr>
          <p:cNvPr id="11" name="Elemento grafico 28" descr="Accesso universale">
            <a:extLst>
              <a:ext uri="{FF2B5EF4-FFF2-40B4-BE49-F238E27FC236}">
                <a16:creationId xmlns:a16="http://schemas.microsoft.com/office/drawing/2014/main" id="{A4C3EBE0-3FAD-4746-906B-312EC187A39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235" y="3353716"/>
            <a:ext cx="697875" cy="697875"/>
          </a:xfrm>
          <a:prstGeom prst="rect">
            <a:avLst/>
          </a:prstGeom>
        </p:spPr>
      </p:pic>
      <p:pic>
        <p:nvPicPr>
          <p:cNvPr id="12" name="Elemento grafico 32" descr="Bastone per selfie">
            <a:extLst>
              <a:ext uri="{FF2B5EF4-FFF2-40B4-BE49-F238E27FC236}">
                <a16:creationId xmlns:a16="http://schemas.microsoft.com/office/drawing/2014/main" id="{5431F2A5-27A0-4A97-BD55-419BB3AACAB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611" y="4238690"/>
            <a:ext cx="697875" cy="697875"/>
          </a:xfrm>
          <a:prstGeom prst="rect">
            <a:avLst/>
          </a:prstGeom>
        </p:spPr>
      </p:pic>
      <p:pic>
        <p:nvPicPr>
          <p:cNvPr id="13" name="Elemento grafico 42" descr="Dente di leone">
            <a:extLst>
              <a:ext uri="{FF2B5EF4-FFF2-40B4-BE49-F238E27FC236}">
                <a16:creationId xmlns:a16="http://schemas.microsoft.com/office/drawing/2014/main" id="{DA992C0E-09DF-4A7E-8FBB-4F179FB48CC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767" y="5075548"/>
            <a:ext cx="697875" cy="697875"/>
          </a:xfrm>
          <a:prstGeom prst="rect">
            <a:avLst/>
          </a:prstGeom>
        </p:spPr>
      </p:pic>
      <p:pic>
        <p:nvPicPr>
          <p:cNvPr id="14" name="Elemento grafico 30" descr="Treno">
            <a:extLst>
              <a:ext uri="{FF2B5EF4-FFF2-40B4-BE49-F238E27FC236}">
                <a16:creationId xmlns:a16="http://schemas.microsoft.com/office/drawing/2014/main" id="{D1CEF883-8E16-4ACA-8B61-8FDC0A24E49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1214" y="5929961"/>
            <a:ext cx="697875" cy="697875"/>
          </a:xfrm>
          <a:prstGeom prst="rect">
            <a:avLst/>
          </a:prstGeom>
        </p:spPr>
      </p:pic>
      <p:sp>
        <p:nvSpPr>
          <p:cNvPr id="16" name="CasellaDiTesto 20">
            <a:extLst>
              <a:ext uri="{FF2B5EF4-FFF2-40B4-BE49-F238E27FC236}">
                <a16:creationId xmlns:a16="http://schemas.microsoft.com/office/drawing/2014/main" id="{9C8D4677-1836-4163-864F-9E5D20F8F727}"/>
              </a:ext>
            </a:extLst>
          </p:cNvPr>
          <p:cNvSpPr txBox="1"/>
          <p:nvPr/>
        </p:nvSpPr>
        <p:spPr>
          <a:xfrm>
            <a:off x="1368007" y="1565146"/>
            <a:ext cx="7904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+mj-ea"/>
                <a:cs typeface="+mj-cs"/>
              </a:rPr>
              <a:t>1. GOVERNANCE, RELAZIONI ISTITUZIONALI E INTERNAZIONALI E PARTECIPAZIONE</a:t>
            </a:r>
          </a:p>
        </p:txBody>
      </p:sp>
      <p:sp>
        <p:nvSpPr>
          <p:cNvPr id="17" name="CasellaDiTesto 21">
            <a:extLst>
              <a:ext uri="{FF2B5EF4-FFF2-40B4-BE49-F238E27FC236}">
                <a16:creationId xmlns:a16="http://schemas.microsoft.com/office/drawing/2014/main" id="{3779775A-8EC9-4A43-96E0-C109D924A688}"/>
              </a:ext>
            </a:extLst>
          </p:cNvPr>
          <p:cNvSpPr txBox="1"/>
          <p:nvPr/>
        </p:nvSpPr>
        <p:spPr>
          <a:xfrm>
            <a:off x="1315641" y="2449380"/>
            <a:ext cx="6696419" cy="46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+mj-ea"/>
                <a:cs typeface="+mj-cs"/>
              </a:rPr>
              <a:t>2. CONSERVAZIONE e CONOSCENZA DEL PATRIMONIO</a:t>
            </a:r>
          </a:p>
        </p:txBody>
      </p:sp>
      <p:sp>
        <p:nvSpPr>
          <p:cNvPr id="22" name="CasellaDiTesto 22">
            <a:extLst>
              <a:ext uri="{FF2B5EF4-FFF2-40B4-BE49-F238E27FC236}">
                <a16:creationId xmlns:a16="http://schemas.microsoft.com/office/drawing/2014/main" id="{94655603-7726-4100-9591-85B45FCF090B}"/>
              </a:ext>
            </a:extLst>
          </p:cNvPr>
          <p:cNvSpPr txBox="1"/>
          <p:nvPr/>
        </p:nvSpPr>
        <p:spPr>
          <a:xfrm>
            <a:off x="1315642" y="3391788"/>
            <a:ext cx="7904137" cy="46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+mj-ea"/>
                <a:cs typeface="+mj-cs"/>
              </a:rPr>
              <a:t>3. VIVIBILITÀ, COMMERCIO E RESIDENZA NEL CENTRO STORICO </a:t>
            </a:r>
          </a:p>
        </p:txBody>
      </p:sp>
      <p:sp>
        <p:nvSpPr>
          <p:cNvPr id="23" name="CasellaDiTesto 23">
            <a:extLst>
              <a:ext uri="{FF2B5EF4-FFF2-40B4-BE49-F238E27FC236}">
                <a16:creationId xmlns:a16="http://schemas.microsoft.com/office/drawing/2014/main" id="{D129AA69-CCDD-4F96-9D9E-2CC30696C3B8}"/>
              </a:ext>
            </a:extLst>
          </p:cNvPr>
          <p:cNvSpPr txBox="1"/>
          <p:nvPr/>
        </p:nvSpPr>
        <p:spPr>
          <a:xfrm>
            <a:off x="1315642" y="4246619"/>
            <a:ext cx="5066808" cy="46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+mj-ea"/>
                <a:cs typeface="+mj-cs"/>
              </a:rPr>
              <a:t>4. GESTIONE DEL SISTEMA TURISTICO</a:t>
            </a:r>
          </a:p>
        </p:txBody>
      </p:sp>
      <p:sp>
        <p:nvSpPr>
          <p:cNvPr id="24" name="CasellaDiTesto 25">
            <a:extLst>
              <a:ext uri="{FF2B5EF4-FFF2-40B4-BE49-F238E27FC236}">
                <a16:creationId xmlns:a16="http://schemas.microsoft.com/office/drawing/2014/main" id="{5CE39ED8-2476-467A-9ED2-B6BF6D96A078}"/>
              </a:ext>
            </a:extLst>
          </p:cNvPr>
          <p:cNvSpPr txBox="1"/>
          <p:nvPr/>
        </p:nvSpPr>
        <p:spPr>
          <a:xfrm>
            <a:off x="1368007" y="5089408"/>
            <a:ext cx="6897452" cy="46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  <a:ea typeface="+mj-ea"/>
                <a:cs typeface="+mj-cs"/>
              </a:rPr>
              <a:t>5. AMBIENTE E CAMBIAMENTI CLIMATICI</a:t>
            </a:r>
            <a:r>
              <a:rPr lang="it-IT" sz="1400" dirty="0">
                <a:latin typeface="Century Gothic" panose="020B0502020202020204" pitchFamily="34" charset="0"/>
                <a:ea typeface="+mj-ea"/>
                <a:cs typeface="+mj-cs"/>
              </a:rPr>
              <a:t> 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41FC33EF-0045-4AB3-B1C7-AAFFEF538B50}"/>
              </a:ext>
            </a:extLst>
          </p:cNvPr>
          <p:cNvSpPr txBox="1">
            <a:spLocks/>
          </p:cNvSpPr>
          <p:nvPr/>
        </p:nvSpPr>
        <p:spPr>
          <a:xfrm>
            <a:off x="1383247" y="5993490"/>
            <a:ext cx="6696419" cy="46519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it-IT" sz="1800" dirty="0">
                <a:latin typeface="Century Gothic" panose="020B0502020202020204" pitchFamily="34" charset="0"/>
                <a:ea typeface="+mj-ea"/>
                <a:cs typeface="+mj-cs"/>
              </a:rPr>
              <a:t>6. SISTEMA DELLA MOBILITÀ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DE85186-7651-4D88-A96B-66277A1809B4}"/>
              </a:ext>
            </a:extLst>
          </p:cNvPr>
          <p:cNvSpPr txBox="1"/>
          <p:nvPr/>
        </p:nvSpPr>
        <p:spPr>
          <a:xfrm>
            <a:off x="-384674" y="912591"/>
            <a:ext cx="96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MACRO AREE DEL NUOVO PIANO DI GESTIONE  </a:t>
            </a:r>
          </a:p>
        </p:txBody>
      </p:sp>
    </p:spTree>
    <p:extLst>
      <p:ext uri="{BB962C8B-B14F-4D97-AF65-F5344CB8AC3E}">
        <p14:creationId xmlns:p14="http://schemas.microsoft.com/office/powerpoint/2010/main" val="62569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14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376109-C9BB-4900-8E2F-1B92687ED5C2}"/>
              </a:ext>
            </a:extLst>
          </p:cNvPr>
          <p:cNvSpPr txBox="1"/>
          <p:nvPr/>
        </p:nvSpPr>
        <p:spPr>
          <a:xfrm>
            <a:off x="-256409" y="645355"/>
            <a:ext cx="965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Il PIANO DI GESTIONE e il PIANO OPERATIVO </a:t>
            </a:r>
            <a:b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TEMATICHE ANALOGHE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7896B56-06AE-44F4-A5C1-50A40111F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9639"/>
              </p:ext>
            </p:extLst>
          </p:nvPr>
        </p:nvGraphicFramePr>
        <p:xfrm>
          <a:off x="248115" y="1629413"/>
          <a:ext cx="8647769" cy="45805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40772">
                  <a:extLst>
                    <a:ext uri="{9D8B030D-6E8A-4147-A177-3AD203B41FA5}">
                      <a16:colId xmlns:a16="http://schemas.microsoft.com/office/drawing/2014/main" val="1840800631"/>
                    </a:ext>
                  </a:extLst>
                </a:gridCol>
                <a:gridCol w="4206997">
                  <a:extLst>
                    <a:ext uri="{9D8B030D-6E8A-4147-A177-3AD203B41FA5}">
                      <a16:colId xmlns:a16="http://schemas.microsoft.com/office/drawing/2014/main" val="2839228632"/>
                    </a:ext>
                  </a:extLst>
                </a:gridCol>
              </a:tblGrid>
              <a:tr h="2909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PIANO OPERATIVO (PO) </a:t>
                      </a:r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B58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Intro Black" panose="02000000000000000000" pitchFamily="2" charset="0"/>
                        </a:rPr>
                        <a:t>PIANO DI GESTIONE (PDG) 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B5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55956"/>
                  </a:ext>
                </a:extLst>
              </a:tr>
              <a:tr h="8322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4.1. NUCLEO STORICO UNESCO – FLUSSI TURISTICI 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3. VIVIBILITÀ, COMMERCIO E RESIDENZA NEL CENTRO STORICO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4. GESTIONE DEL SISTEMA TURISTICO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016249"/>
                  </a:ext>
                </a:extLst>
              </a:tr>
              <a:tr h="4637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4.2. NUCLEO STORICO UNESCO – TUTELA DELL’IMMAGINE URBANA  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3. VIVIBILITÀ, COMMERCIO E RESIDENZA NEL CENTRO STORICO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47279"/>
                  </a:ext>
                </a:extLst>
              </a:tr>
              <a:tr h="4637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4.3. RILETTURA DEL PATRIMONIO EDILIZIO ESISTENTE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2. CONSERVAZIONE E CONOSCENZA DEL PATRIMONIO MONUMENTALE 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070442"/>
                  </a:ext>
                </a:extLst>
              </a:tr>
              <a:tr h="7001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4.4. IL SISTEMA DEL VERDE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5. AMBIENTE E CAMBIAMENTI CLIMATICI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713789"/>
                  </a:ext>
                </a:extLst>
              </a:tr>
              <a:tr h="2272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4.5. MOBILITA’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6. SISTEMA DELLA MOBILITÀ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063399"/>
                  </a:ext>
                </a:extLst>
              </a:tr>
              <a:tr h="4637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4.6. HOUSING SOCIALE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3. VIVIBILITÀ, COMMERCIO E RESIDENZA NEL CENTRO STORICO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334062"/>
                  </a:ext>
                </a:extLst>
              </a:tr>
              <a:tr h="9366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dirty="0">
                          <a:effectLst/>
                          <a:latin typeface="Century Gothic" panose="020B0502020202020204" pitchFamily="34" charset="0"/>
                        </a:rPr>
                        <a:t>4.7. I GRANDI PROGETTI</a:t>
                      </a:r>
                      <a:endParaRPr lang="it-IT" sz="1600" b="0" dirty="0">
                        <a:solidFill>
                          <a:srgbClr val="00536E"/>
                        </a:solidFill>
                        <a:effectLst/>
                        <a:latin typeface="Century Gothic" panose="020B0502020202020204" pitchFamily="34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Intro Black" panose="02000000000000000000" pitchFamily="2" charset="0"/>
                        </a:rPr>
                        <a:t>1. GOVERNANCE, RELAZIONI ISTITUZIONALI E INTERNAZIONALI, PARTECIPAZIONE</a:t>
                      </a:r>
                      <a:endParaRPr lang="it-IT" sz="1600" dirty="0">
                        <a:solidFill>
                          <a:srgbClr val="00536E"/>
                        </a:solidFill>
                        <a:effectLst/>
                        <a:latin typeface="Intro Black" panose="02000000000000000000" pitchFamily="2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556340"/>
                  </a:ext>
                </a:extLst>
              </a:tr>
            </a:tbl>
          </a:graphicData>
        </a:graphic>
      </p:graphicFrame>
      <p:pic>
        <p:nvPicPr>
          <p:cNvPr id="18" name="Shape 157">
            <a:extLst>
              <a:ext uri="{FF2B5EF4-FFF2-40B4-BE49-F238E27FC236}">
                <a16:creationId xmlns:a16="http://schemas.microsoft.com/office/drawing/2014/main" id="{0B11895C-5A4A-4CA5-9465-565987ACC2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61">
            <a:extLst>
              <a:ext uri="{FF2B5EF4-FFF2-40B4-BE49-F238E27FC236}">
                <a16:creationId xmlns:a16="http://schemas.microsoft.com/office/drawing/2014/main" id="{8B666B70-99E2-4F8D-998D-4A7C4F30DD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02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15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376109-C9BB-4900-8E2F-1B92687ED5C2}"/>
              </a:ext>
            </a:extLst>
          </p:cNvPr>
          <p:cNvSpPr txBox="1"/>
          <p:nvPr/>
        </p:nvSpPr>
        <p:spPr>
          <a:xfrm>
            <a:off x="-256409" y="945356"/>
            <a:ext cx="96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PROPOSTA: PUNTI DI FORZA PER IL PIANO OPERATIVO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0E7D0B1-4FF7-4D7F-94CD-ED2B1D687B54}"/>
              </a:ext>
            </a:extLst>
          </p:cNvPr>
          <p:cNvSpPr/>
          <p:nvPr/>
        </p:nvSpPr>
        <p:spPr>
          <a:xfrm>
            <a:off x="342235" y="2341997"/>
            <a:ext cx="2467962" cy="1692122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82BCE3-78DD-4B97-8A30-352160AE2F9B}"/>
              </a:ext>
            </a:extLst>
          </p:cNvPr>
          <p:cNvSpPr/>
          <p:nvPr/>
        </p:nvSpPr>
        <p:spPr>
          <a:xfrm>
            <a:off x="359976" y="2595960"/>
            <a:ext cx="24679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VALUTAZIONE DI IMPATTO SUL PATRIMONIO (HIA)</a:t>
            </a:r>
          </a:p>
          <a:p>
            <a:pPr algn="ctr">
              <a:spcAft>
                <a:spcPts val="600"/>
              </a:spcAft>
            </a:pPr>
            <a:endParaRPr lang="it-IT" sz="2000" b="1" dirty="0"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endParaRPr lang="it-IT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A4B6E31-1A5B-4961-980E-397CBFB9E0B0}"/>
              </a:ext>
            </a:extLst>
          </p:cNvPr>
          <p:cNvSpPr/>
          <p:nvPr/>
        </p:nvSpPr>
        <p:spPr>
          <a:xfrm>
            <a:off x="3338019" y="2360682"/>
            <a:ext cx="2467962" cy="1673437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BEBD3D0-CC54-4111-8AA2-EB795FFF94B0}"/>
              </a:ext>
            </a:extLst>
          </p:cNvPr>
          <p:cNvSpPr/>
          <p:nvPr/>
        </p:nvSpPr>
        <p:spPr>
          <a:xfrm>
            <a:off x="3355759" y="2988003"/>
            <a:ext cx="2467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BUFFER ZONE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25E86E5-8485-42C6-9A94-157D5C8A5243}"/>
              </a:ext>
            </a:extLst>
          </p:cNvPr>
          <p:cNvSpPr/>
          <p:nvPr/>
        </p:nvSpPr>
        <p:spPr>
          <a:xfrm>
            <a:off x="1334966" y="1639148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highlight>
                  <a:srgbClr val="3B588B"/>
                </a:highlight>
                <a:latin typeface="Century Gothic" panose="020B0502020202020204" pitchFamily="34" charset="0"/>
              </a:rPr>
              <a:t>1</a:t>
            </a:r>
            <a:endParaRPr lang="it-IT" sz="3000" dirty="0">
              <a:solidFill>
                <a:schemeClr val="bg1"/>
              </a:solidFill>
              <a:highlight>
                <a:srgbClr val="3B588B"/>
              </a:highlight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0564266-28B3-4191-9023-A5FC088B5288}"/>
              </a:ext>
            </a:extLst>
          </p:cNvPr>
          <p:cNvSpPr/>
          <p:nvPr/>
        </p:nvSpPr>
        <p:spPr>
          <a:xfrm>
            <a:off x="4341895" y="1639148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it-IT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Shape 157">
            <a:extLst>
              <a:ext uri="{FF2B5EF4-FFF2-40B4-BE49-F238E27FC236}">
                <a16:creationId xmlns:a16="http://schemas.microsoft.com/office/drawing/2014/main" id="{5993B321-6558-406C-A179-7A21D46B4C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161">
            <a:extLst>
              <a:ext uri="{FF2B5EF4-FFF2-40B4-BE49-F238E27FC236}">
                <a16:creationId xmlns:a16="http://schemas.microsoft.com/office/drawing/2014/main" id="{A0BB7772-1B29-446B-BCB8-1AD05B2F53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679D6AE-DA95-40DA-B666-4279FB6D8E6D}"/>
              </a:ext>
            </a:extLst>
          </p:cNvPr>
          <p:cNvSpPr/>
          <p:nvPr/>
        </p:nvSpPr>
        <p:spPr>
          <a:xfrm>
            <a:off x="6643070" y="2577317"/>
            <a:ext cx="190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PAESAGGIO STORICO URBANO (HUL)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C4E08BD-873D-4A9C-BFC0-B4873EE28B5A}"/>
              </a:ext>
            </a:extLst>
          </p:cNvPr>
          <p:cNvSpPr/>
          <p:nvPr/>
        </p:nvSpPr>
        <p:spPr>
          <a:xfrm>
            <a:off x="6300193" y="2384710"/>
            <a:ext cx="2467962" cy="1649409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E01D64-557E-41D6-8847-C51FEF38C462}"/>
              </a:ext>
            </a:extLst>
          </p:cNvPr>
          <p:cNvSpPr/>
          <p:nvPr/>
        </p:nvSpPr>
        <p:spPr>
          <a:xfrm>
            <a:off x="7326535" y="1588089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it-IT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F38BB6-A83F-4F02-B6F5-98A8F7320EE6}"/>
              </a:ext>
            </a:extLst>
          </p:cNvPr>
          <p:cNvSpPr/>
          <p:nvPr/>
        </p:nvSpPr>
        <p:spPr>
          <a:xfrm>
            <a:off x="3230582" y="4186910"/>
            <a:ext cx="2774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Zona di Rispetto che pone un ulteriore livello di tutela al sito per garantire la salvaguardia dell’immediato sfondo, delle principali visuali e di altre caratteristiche strutturali e funzionali del sito</a:t>
            </a:r>
            <a:endParaRPr lang="it-IT" sz="16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E0F1EB-77A2-4347-8364-407B1DB86CD0}"/>
              </a:ext>
            </a:extLst>
          </p:cNvPr>
          <p:cNvSpPr/>
          <p:nvPr/>
        </p:nvSpPr>
        <p:spPr>
          <a:xfrm>
            <a:off x="6058660" y="4163369"/>
            <a:ext cx="30486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Approccio incentrato sulla qualità dell’ambiente umano e volto a potenziare l’uso produttivo e sostenibile degli spazi urbani in una relazione equilibrata e sostenibile tra ambiente urbano e naturale e patrimonio intangibile </a:t>
            </a:r>
          </a:p>
          <a:p>
            <a:pPr algn="ctr"/>
            <a:endParaRPr lang="it-IT" sz="1600" dirty="0">
              <a:latin typeface="Century Gothic" panose="020B0502020202020204" pitchFamily="34" charset="0"/>
            </a:endParaRPr>
          </a:p>
          <a:p>
            <a:pPr algn="ctr"/>
            <a:r>
              <a:rPr lang="it-IT" sz="1600" dirty="0">
                <a:latin typeface="Century Gothic" panose="020B0502020202020204" pitchFamily="34" charset="0"/>
              </a:rPr>
              <a:t>(UNESCO, 2011)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1066F3C-B68C-4210-9F9F-9F6FB2AA2982}"/>
              </a:ext>
            </a:extLst>
          </p:cNvPr>
          <p:cNvSpPr/>
          <p:nvPr/>
        </p:nvSpPr>
        <p:spPr>
          <a:xfrm>
            <a:off x="69627" y="4166931"/>
            <a:ext cx="3048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Metodologia di valutazione dei potenziali impatti di azioni di sviluppo o progetti di trasformazione con il fine di proporre misure mitigative per ridurre i possibili effetti negativi sull’Eccezionale Valore Universale</a:t>
            </a:r>
          </a:p>
          <a:p>
            <a:pPr algn="ctr"/>
            <a:endParaRPr lang="it-IT" sz="1600" dirty="0">
              <a:latin typeface="Century Gothic" panose="020B0502020202020204" pitchFamily="34" charset="0"/>
            </a:endParaRPr>
          </a:p>
          <a:p>
            <a:pPr algn="ctr"/>
            <a:r>
              <a:rPr lang="it-IT" sz="1600" dirty="0">
                <a:latin typeface="Century Gothic" panose="020B0502020202020204" pitchFamily="34" charset="0"/>
              </a:rPr>
              <a:t>(ICCROM, 2011)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5333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16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376109-C9BB-4900-8E2F-1B92687ED5C2}"/>
              </a:ext>
            </a:extLst>
          </p:cNvPr>
          <p:cNvSpPr txBox="1"/>
          <p:nvPr/>
        </p:nvSpPr>
        <p:spPr>
          <a:xfrm>
            <a:off x="-256409" y="945356"/>
            <a:ext cx="96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PROPOSTA: PUNTI DI FORZA PER IL PIANO OPERATIVO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0E7D0B1-4FF7-4D7F-94CD-ED2B1D687B54}"/>
              </a:ext>
            </a:extLst>
          </p:cNvPr>
          <p:cNvSpPr/>
          <p:nvPr/>
        </p:nvSpPr>
        <p:spPr>
          <a:xfrm>
            <a:off x="342235" y="2341997"/>
            <a:ext cx="2467962" cy="1692122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82BCE3-78DD-4B97-8A30-352160AE2F9B}"/>
              </a:ext>
            </a:extLst>
          </p:cNvPr>
          <p:cNvSpPr/>
          <p:nvPr/>
        </p:nvSpPr>
        <p:spPr>
          <a:xfrm>
            <a:off x="359976" y="2595960"/>
            <a:ext cx="24679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VALUTAZIONE DI IMPATTO SUL PATRIMONIO (HIA)</a:t>
            </a:r>
          </a:p>
          <a:p>
            <a:pPr algn="ctr">
              <a:spcAft>
                <a:spcPts val="600"/>
              </a:spcAft>
            </a:pPr>
            <a:endParaRPr lang="it-IT" sz="2000" b="1" dirty="0"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endParaRPr lang="it-IT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A4B6E31-1A5B-4961-980E-397CBFB9E0B0}"/>
              </a:ext>
            </a:extLst>
          </p:cNvPr>
          <p:cNvSpPr/>
          <p:nvPr/>
        </p:nvSpPr>
        <p:spPr>
          <a:xfrm>
            <a:off x="3338019" y="2360682"/>
            <a:ext cx="2467962" cy="1673437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BEBD3D0-CC54-4111-8AA2-EB795FFF94B0}"/>
              </a:ext>
            </a:extLst>
          </p:cNvPr>
          <p:cNvSpPr/>
          <p:nvPr/>
        </p:nvSpPr>
        <p:spPr>
          <a:xfrm>
            <a:off x="3355759" y="2988003"/>
            <a:ext cx="2467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BUFFER ZONE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25E86E5-8485-42C6-9A94-157D5C8A5243}"/>
              </a:ext>
            </a:extLst>
          </p:cNvPr>
          <p:cNvSpPr/>
          <p:nvPr/>
        </p:nvSpPr>
        <p:spPr>
          <a:xfrm>
            <a:off x="1334966" y="1639148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highlight>
                  <a:srgbClr val="3B588B"/>
                </a:highlight>
                <a:latin typeface="Century Gothic" panose="020B0502020202020204" pitchFamily="34" charset="0"/>
              </a:rPr>
              <a:t>1</a:t>
            </a:r>
            <a:endParaRPr lang="it-IT" sz="3000" dirty="0">
              <a:solidFill>
                <a:schemeClr val="bg1"/>
              </a:solidFill>
              <a:highlight>
                <a:srgbClr val="3B588B"/>
              </a:highlight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0564266-28B3-4191-9023-A5FC088B5288}"/>
              </a:ext>
            </a:extLst>
          </p:cNvPr>
          <p:cNvSpPr/>
          <p:nvPr/>
        </p:nvSpPr>
        <p:spPr>
          <a:xfrm>
            <a:off x="4341895" y="1639148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it-IT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Shape 157">
            <a:extLst>
              <a:ext uri="{FF2B5EF4-FFF2-40B4-BE49-F238E27FC236}">
                <a16:creationId xmlns:a16="http://schemas.microsoft.com/office/drawing/2014/main" id="{5993B321-6558-406C-A179-7A21D46B4C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161">
            <a:extLst>
              <a:ext uri="{FF2B5EF4-FFF2-40B4-BE49-F238E27FC236}">
                <a16:creationId xmlns:a16="http://schemas.microsoft.com/office/drawing/2014/main" id="{A0BB7772-1B29-446B-BCB8-1AD05B2F53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679D6AE-DA95-40DA-B666-4279FB6D8E6D}"/>
              </a:ext>
            </a:extLst>
          </p:cNvPr>
          <p:cNvSpPr/>
          <p:nvPr/>
        </p:nvSpPr>
        <p:spPr>
          <a:xfrm>
            <a:off x="6579717" y="2585000"/>
            <a:ext cx="190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PAESAGGIO STORICO URBANO (HUL)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C4E08BD-873D-4A9C-BFC0-B4873EE28B5A}"/>
              </a:ext>
            </a:extLst>
          </p:cNvPr>
          <p:cNvSpPr/>
          <p:nvPr/>
        </p:nvSpPr>
        <p:spPr>
          <a:xfrm>
            <a:off x="6300193" y="2384710"/>
            <a:ext cx="2467962" cy="1649409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E01D64-557E-41D6-8847-C51FEF38C462}"/>
              </a:ext>
            </a:extLst>
          </p:cNvPr>
          <p:cNvSpPr/>
          <p:nvPr/>
        </p:nvSpPr>
        <p:spPr>
          <a:xfrm>
            <a:off x="7326535" y="1588089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it-IT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Freccia circolare in su 20">
            <a:extLst>
              <a:ext uri="{FF2B5EF4-FFF2-40B4-BE49-F238E27FC236}">
                <a16:creationId xmlns:a16="http://schemas.microsoft.com/office/drawing/2014/main" id="{30410670-6D00-48A8-A40E-720055E39943}"/>
              </a:ext>
            </a:extLst>
          </p:cNvPr>
          <p:cNvSpPr/>
          <p:nvPr/>
        </p:nvSpPr>
        <p:spPr>
          <a:xfrm>
            <a:off x="1402539" y="4067719"/>
            <a:ext cx="3169461" cy="4001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circolare in su 21">
            <a:extLst>
              <a:ext uri="{FF2B5EF4-FFF2-40B4-BE49-F238E27FC236}">
                <a16:creationId xmlns:a16="http://schemas.microsoft.com/office/drawing/2014/main" id="{62607B6C-E386-4AD9-9264-8CC0ABF1FF3C}"/>
              </a:ext>
            </a:extLst>
          </p:cNvPr>
          <p:cNvSpPr/>
          <p:nvPr/>
        </p:nvSpPr>
        <p:spPr>
          <a:xfrm>
            <a:off x="4752720" y="4122169"/>
            <a:ext cx="3169461" cy="4001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E84A00D-DF5F-4637-A53A-F270FB00F280}"/>
              </a:ext>
            </a:extLst>
          </p:cNvPr>
          <p:cNvSpPr/>
          <p:nvPr/>
        </p:nvSpPr>
        <p:spPr>
          <a:xfrm>
            <a:off x="342235" y="4731303"/>
            <a:ext cx="3999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La metodologia HIA deve essere utilizzata per monitorare gli interventi di rifunzionalizzazione di grandi complessi e nuovi progetti infrastrutturali collocati sia nel sito Patrimonio Mondiale che nella sua Buffer Zone</a:t>
            </a:r>
            <a:endParaRPr lang="it-IT" sz="160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9C988B0-3627-4132-BED7-B46DA73C394A}"/>
              </a:ext>
            </a:extLst>
          </p:cNvPr>
          <p:cNvSpPr/>
          <p:nvPr/>
        </p:nvSpPr>
        <p:spPr>
          <a:xfrm>
            <a:off x="4630618" y="4761718"/>
            <a:ext cx="4171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Particolare attenzione deve essere data alla salvaguardia dello skyline e dell’integrità visuale del paesaggio nella Buffer Zone (partendo dai Punti di Belvedere e gli Assi Visuali) in un ‘ottica di gestione integrata del territorio seguendo le raccomandazioni HUL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2747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17</a:t>
            </a:fld>
            <a:endParaRPr lang="it-IT"/>
          </a:p>
        </p:txBody>
      </p:sp>
      <p:pic>
        <p:nvPicPr>
          <p:cNvPr id="9" name="Shape 157">
            <a:extLst>
              <a:ext uri="{FF2B5EF4-FFF2-40B4-BE49-F238E27FC236}">
                <a16:creationId xmlns:a16="http://schemas.microsoft.com/office/drawing/2014/main" id="{B5D8C3CB-78C1-460E-A82D-F61BB4BCE3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61">
            <a:extLst>
              <a:ext uri="{FF2B5EF4-FFF2-40B4-BE49-F238E27FC236}">
                <a16:creationId xmlns:a16="http://schemas.microsoft.com/office/drawing/2014/main" id="{9E9809FD-C9E5-4911-8068-29CA201468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E333307-2379-48D8-A767-28F6582DABDD}"/>
              </a:ext>
            </a:extLst>
          </p:cNvPr>
          <p:cNvSpPr/>
          <p:nvPr/>
        </p:nvSpPr>
        <p:spPr>
          <a:xfrm>
            <a:off x="1850505" y="807089"/>
            <a:ext cx="6769920" cy="553998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7572081-39E4-4369-A9E1-86D1C99841F5}"/>
              </a:ext>
            </a:extLst>
          </p:cNvPr>
          <p:cNvSpPr/>
          <p:nvPr/>
        </p:nvSpPr>
        <p:spPr>
          <a:xfrm>
            <a:off x="1850505" y="921189"/>
            <a:ext cx="67699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VALUTAZIONE DI IMPATTO SUL PATRIMONIO (HIA)</a:t>
            </a:r>
          </a:p>
          <a:p>
            <a:pPr algn="ctr">
              <a:spcAft>
                <a:spcPts val="600"/>
              </a:spcAft>
            </a:pPr>
            <a:endParaRPr lang="it-IT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975FF5-A55C-461B-85E1-0C2B56507056}"/>
              </a:ext>
            </a:extLst>
          </p:cNvPr>
          <p:cNvSpPr/>
          <p:nvPr/>
        </p:nvSpPr>
        <p:spPr>
          <a:xfrm>
            <a:off x="1173763" y="794759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highlight>
                  <a:srgbClr val="3B588B"/>
                </a:highlight>
                <a:latin typeface="Century Gothic" panose="020B0502020202020204" pitchFamily="34" charset="0"/>
              </a:rPr>
              <a:t>1</a:t>
            </a:r>
            <a:endParaRPr lang="it-IT" sz="3000" dirty="0">
              <a:solidFill>
                <a:schemeClr val="bg1"/>
              </a:solidFill>
              <a:highlight>
                <a:srgbClr val="3B588B"/>
              </a:highlight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7D8DBD-C3C4-4A96-AD52-C38B843F0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373" y="2071859"/>
            <a:ext cx="5059678" cy="4172436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7979A919-EB11-41EE-B5E8-E6240FC5DB86}"/>
              </a:ext>
            </a:extLst>
          </p:cNvPr>
          <p:cNvSpPr/>
          <p:nvPr/>
        </p:nvSpPr>
        <p:spPr>
          <a:xfrm>
            <a:off x="376669" y="2290140"/>
            <a:ext cx="2947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Sviluppo di un Modello sperimentale ad hoc per avviare valutazioni preliminari per il Centro Storico di Firenze</a:t>
            </a:r>
          </a:p>
          <a:p>
            <a:pPr algn="ctr"/>
            <a:endParaRPr lang="it-IT" sz="2000" dirty="0">
              <a:latin typeface="Century Gothic" panose="020B0502020202020204" pitchFamily="34" charset="0"/>
            </a:endParaRPr>
          </a:p>
          <a:p>
            <a:pPr algn="ctr"/>
            <a:endParaRPr lang="it-IT" sz="2000" dirty="0">
              <a:latin typeface="Century Gothic" panose="020B0502020202020204" pitchFamily="34" charset="0"/>
            </a:endParaRP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Citato nel documento preparatorio al Piano Operativo</a:t>
            </a:r>
          </a:p>
        </p:txBody>
      </p:sp>
    </p:spTree>
    <p:extLst>
      <p:ext uri="{BB962C8B-B14F-4D97-AF65-F5344CB8AC3E}">
        <p14:creationId xmlns:p14="http://schemas.microsoft.com/office/powerpoint/2010/main" val="31568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18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794838-A7DB-4CCF-964C-F77598B5B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/>
          <a:stretch/>
        </p:blipFill>
        <p:spPr>
          <a:xfrm>
            <a:off x="2301431" y="1363937"/>
            <a:ext cx="6861594" cy="5499101"/>
          </a:xfrm>
          <a:prstGeom prst="rect">
            <a:avLst/>
          </a:prstGeom>
          <a:effectLst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115BAFB-B626-4E1A-A841-1434562C9118}"/>
              </a:ext>
            </a:extLst>
          </p:cNvPr>
          <p:cNvSpPr/>
          <p:nvPr/>
        </p:nvSpPr>
        <p:spPr>
          <a:xfrm>
            <a:off x="435322" y="1938916"/>
            <a:ext cx="373221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1.	</a:t>
            </a:r>
            <a:r>
              <a:rPr lang="it-IT" sz="1600" dirty="0">
                <a:latin typeface="Century Gothic" panose="020B0502020202020204" pitchFamily="34" charset="0"/>
              </a:rPr>
              <a:t>Monte Rinaldi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2.	Badia Fiesolana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3.	Villa Medici – Fiesole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4.	Piazza Desiderio da Settignano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5.	Via del </a:t>
            </a:r>
            <a:r>
              <a:rPr lang="it-IT" sz="1600" dirty="0" err="1">
                <a:latin typeface="Century Gothic" panose="020B0502020202020204" pitchFamily="34" charset="0"/>
              </a:rPr>
              <a:t>Loretino</a:t>
            </a:r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</a:rPr>
              <a:t>6.	San Tommaso a Baroncelli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7.	Santa Maria alla </a:t>
            </a:r>
            <a:r>
              <a:rPr lang="it-IT" sz="1600" dirty="0" err="1">
                <a:latin typeface="Century Gothic" panose="020B0502020202020204" pitchFamily="34" charset="0"/>
              </a:rPr>
              <a:t>Badiuzza</a:t>
            </a:r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</a:rPr>
              <a:t>8.	San Miniato al Monte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9.	Michelangelo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10.	</a:t>
            </a:r>
            <a:r>
              <a:rPr lang="it-IT" sz="1600" dirty="0" err="1">
                <a:latin typeface="Century Gothic" panose="020B0502020202020204" pitchFamily="34" charset="0"/>
              </a:rPr>
              <a:t>Bardini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kaffeehaus</a:t>
            </a:r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</a:rPr>
              <a:t>11.	</a:t>
            </a:r>
            <a:r>
              <a:rPr lang="it-IT" sz="1600" dirty="0" err="1">
                <a:latin typeface="Century Gothic" panose="020B0502020202020204" pitchFamily="34" charset="0"/>
              </a:rPr>
              <a:t>Boboli</a:t>
            </a:r>
            <a:r>
              <a:rPr lang="it-IT" sz="1600" dirty="0">
                <a:latin typeface="Century Gothic" panose="020B0502020202020204" pitchFamily="34" charset="0"/>
              </a:rPr>
              <a:t> – Abbondanza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12.	Via di San Carlo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13.	Via di Bellosguardo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14.	Via di Monte Uliveto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15.	Orti del Parnaso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16.	Villa </a:t>
            </a:r>
            <a:r>
              <a:rPr lang="it-IT" sz="1600" dirty="0" err="1">
                <a:latin typeface="Century Gothic" panose="020B0502020202020204" pitchFamily="34" charset="0"/>
              </a:rPr>
              <a:t>Fabbricotti</a:t>
            </a:r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</a:rPr>
              <a:t>17.	Villa La Petraia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18.	Santa Lucia alla Castellina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47FE5F-64CE-453F-B334-30FA38AB0C88}"/>
              </a:ext>
            </a:extLst>
          </p:cNvPr>
          <p:cNvSpPr txBox="1"/>
          <p:nvPr/>
        </p:nvSpPr>
        <p:spPr>
          <a:xfrm>
            <a:off x="377474" y="1604386"/>
            <a:ext cx="486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>
                <a:latin typeface="Century Gothic" panose="020B0502020202020204" pitchFamily="34" charset="0"/>
              </a:rPr>
              <a:t>18 PUNTI DI BELVEDERE IDENTIFICATI E RECEPITI</a:t>
            </a:r>
          </a:p>
        </p:txBody>
      </p:sp>
      <p:pic>
        <p:nvPicPr>
          <p:cNvPr id="9" name="Shape 157">
            <a:extLst>
              <a:ext uri="{FF2B5EF4-FFF2-40B4-BE49-F238E27FC236}">
                <a16:creationId xmlns:a16="http://schemas.microsoft.com/office/drawing/2014/main" id="{B5D8C3CB-78C1-460E-A82D-F61BB4BCE3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61">
            <a:extLst>
              <a:ext uri="{FF2B5EF4-FFF2-40B4-BE49-F238E27FC236}">
                <a16:creationId xmlns:a16="http://schemas.microsoft.com/office/drawing/2014/main" id="{9E9809FD-C9E5-4911-8068-29CA201468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E333307-2379-48D8-A767-28F6582DABDD}"/>
              </a:ext>
            </a:extLst>
          </p:cNvPr>
          <p:cNvSpPr/>
          <p:nvPr/>
        </p:nvSpPr>
        <p:spPr>
          <a:xfrm>
            <a:off x="1850506" y="807089"/>
            <a:ext cx="5726766" cy="553998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7572081-39E4-4369-A9E1-86D1C99841F5}"/>
              </a:ext>
            </a:extLst>
          </p:cNvPr>
          <p:cNvSpPr/>
          <p:nvPr/>
        </p:nvSpPr>
        <p:spPr>
          <a:xfrm>
            <a:off x="1168204" y="886956"/>
            <a:ext cx="67699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BUFFER ZONE</a:t>
            </a:r>
          </a:p>
          <a:p>
            <a:pPr algn="ctr">
              <a:spcAft>
                <a:spcPts val="600"/>
              </a:spcAft>
            </a:pPr>
            <a:endParaRPr lang="it-IT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19E65EC-1D93-4B75-9883-4F3BCEF8F5DD}"/>
              </a:ext>
            </a:extLst>
          </p:cNvPr>
          <p:cNvSpPr/>
          <p:nvPr/>
        </p:nvSpPr>
        <p:spPr>
          <a:xfrm>
            <a:off x="1168204" y="783258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it-IT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75E36B-D20A-41AB-A59C-A46BFC270EDD}"/>
              </a:ext>
            </a:extLst>
          </p:cNvPr>
          <p:cNvSpPr txBox="1"/>
          <p:nvPr/>
        </p:nvSpPr>
        <p:spPr>
          <a:xfrm>
            <a:off x="7486650" y="2246257"/>
            <a:ext cx="1566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entury Gothic" panose="020B0502020202020204" pitchFamily="34" charset="0"/>
              </a:rPr>
              <a:t>TAVOLA 3 «TUTELE» PIANO STRUTTURALE E PUNTI DI BEVEDERE</a:t>
            </a:r>
          </a:p>
        </p:txBody>
      </p:sp>
    </p:spTree>
    <p:extLst>
      <p:ext uri="{BB962C8B-B14F-4D97-AF65-F5344CB8AC3E}">
        <p14:creationId xmlns:p14="http://schemas.microsoft.com/office/powerpoint/2010/main" val="195186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01426B79-5139-431E-9BCE-1608F226F590}"/>
              </a:ext>
            </a:extLst>
          </p:cNvPr>
          <p:cNvSpPr/>
          <p:nvPr/>
        </p:nvSpPr>
        <p:spPr>
          <a:xfrm>
            <a:off x="4947965" y="4684359"/>
            <a:ext cx="1110695" cy="131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19</a:t>
            </a:fld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3549E79-EC4E-4075-8E20-A7A12936E2E7}"/>
              </a:ext>
            </a:extLst>
          </p:cNvPr>
          <p:cNvSpPr txBox="1"/>
          <p:nvPr/>
        </p:nvSpPr>
        <p:spPr>
          <a:xfrm>
            <a:off x="353444" y="1922731"/>
            <a:ext cx="81619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it-IT" dirty="0">
                <a:latin typeface="Century Gothic" panose="020B0502020202020204" pitchFamily="34" charset="0"/>
              </a:rPr>
              <a:t>Necessità di acquisire le </a:t>
            </a:r>
            <a:r>
              <a:rPr lang="it-IT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Raccomandazioni UNESCO del 2011 </a:t>
            </a:r>
            <a:r>
              <a:rPr lang="it-IT" dirty="0">
                <a:latin typeface="Century Gothic" panose="020B0502020202020204" pitchFamily="34" charset="0"/>
              </a:rPr>
              <a:t>sul </a:t>
            </a:r>
            <a:r>
              <a:rPr lang="it-IT" b="1" dirty="0">
                <a:latin typeface="Century Gothic" panose="020B0502020202020204" pitchFamily="34" charset="0"/>
              </a:rPr>
              <a:t>PAESAGGIO STORICO URBANO </a:t>
            </a:r>
            <a:br>
              <a:rPr lang="it-IT" b="1" dirty="0">
                <a:latin typeface="Century Gothic" panose="020B0502020202020204" pitchFamily="34" charset="0"/>
              </a:rPr>
            </a:br>
            <a:r>
              <a:rPr lang="it-IT" dirty="0">
                <a:latin typeface="Century Gothic" panose="020B0502020202020204" pitchFamily="34" charset="0"/>
              </a:rPr>
              <a:t>come approccio culturale alla gestione e alla conservazione integrata del territorio a livello metropolitano in particolare sul </a:t>
            </a:r>
            <a:r>
              <a:rPr lang="it-IT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tema del patrimonio culturale, del benessere legato all’ambiente e al paesaggio.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8AA93A6-A95E-4B73-95F8-0361ACF3A421}"/>
              </a:ext>
            </a:extLst>
          </p:cNvPr>
          <p:cNvSpPr/>
          <p:nvPr/>
        </p:nvSpPr>
        <p:spPr>
          <a:xfrm>
            <a:off x="1899186" y="1119084"/>
            <a:ext cx="724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latin typeface="Century Gothic" panose="020B0502020202020204" pitchFamily="34" charset="0"/>
              </a:rPr>
              <a:t>PAESAGGIO STORICO URBANO (HUL)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8224D33-C513-4139-9792-77995FF70DD6}"/>
              </a:ext>
            </a:extLst>
          </p:cNvPr>
          <p:cNvSpPr/>
          <p:nvPr/>
        </p:nvSpPr>
        <p:spPr>
          <a:xfrm>
            <a:off x="1850354" y="1045977"/>
            <a:ext cx="5495738" cy="553998"/>
          </a:xfrm>
          <a:prstGeom prst="roundRect">
            <a:avLst/>
          </a:prstGeom>
          <a:noFill/>
          <a:ln w="38100">
            <a:solidFill>
              <a:srgbClr val="3B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Shape 157">
            <a:extLst>
              <a:ext uri="{FF2B5EF4-FFF2-40B4-BE49-F238E27FC236}">
                <a16:creationId xmlns:a16="http://schemas.microsoft.com/office/drawing/2014/main" id="{896D75AA-593E-438D-9678-C1FD6B4534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61">
            <a:extLst>
              <a:ext uri="{FF2B5EF4-FFF2-40B4-BE49-F238E27FC236}">
                <a16:creationId xmlns:a16="http://schemas.microsoft.com/office/drawing/2014/main" id="{997D2178-A473-4415-9222-B4A4A76D2D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C1E05E2-FADA-4E8E-A5D8-F77129D94044}"/>
              </a:ext>
            </a:extLst>
          </p:cNvPr>
          <p:cNvSpPr/>
          <p:nvPr/>
        </p:nvSpPr>
        <p:spPr>
          <a:xfrm>
            <a:off x="187789" y="4329264"/>
            <a:ext cx="8820865" cy="2092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u="sng" dirty="0">
                <a:latin typeface="Century Gothic" panose="020B0502020202020204" pitchFamily="34" charset="0"/>
              </a:rPr>
              <a:t>10° anniversario nel 2021</a:t>
            </a:r>
          </a:p>
          <a:p>
            <a:pPr algn="ctr"/>
            <a:br>
              <a:rPr lang="it-IT" dirty="0">
                <a:latin typeface="Century Gothic" panose="020B0502020202020204" pitchFamily="34" charset="0"/>
              </a:rPr>
            </a:br>
            <a:r>
              <a:rPr lang="it-IT" dirty="0">
                <a:latin typeface="Century Gothic" panose="020B0502020202020204" pitchFamily="34" charset="0"/>
              </a:rPr>
              <a:t>Opportunità per rafforzare indicazioni delle Raccomandazioni UNESCO: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mettere il patrimonio al centro dello sviluppo urbano sostenibile e della pianificazione territoriale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latin typeface="Century Gothic"/>
              </a:rPr>
              <a:t>superare il concetto di </a:t>
            </a:r>
            <a:r>
              <a:rPr lang="it-IT" b="1">
                <a:solidFill>
                  <a:schemeClr val="tx2"/>
                </a:solidFill>
                <a:latin typeface="Century Gothic"/>
              </a:rPr>
              <a:t>pianificazione comunale e pensare a una programmazione </a:t>
            </a:r>
            <a:r>
              <a:rPr lang="it-IT" b="1" dirty="0">
                <a:solidFill>
                  <a:schemeClr val="tx2"/>
                </a:solidFill>
                <a:latin typeface="Century Gothic"/>
              </a:rPr>
              <a:t>su scala metropolitana</a:t>
            </a:r>
            <a:endParaRPr lang="it-IT" sz="2000" b="1" dirty="0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1B16414-ED33-47F3-9B0A-141C9E2733E5}"/>
              </a:ext>
            </a:extLst>
          </p:cNvPr>
          <p:cNvSpPr/>
          <p:nvPr/>
        </p:nvSpPr>
        <p:spPr>
          <a:xfrm>
            <a:off x="4356791" y="3824778"/>
            <a:ext cx="482862" cy="41852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59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005EAEF-5A7F-4BEE-AAFA-3B0E1C867AC6}"/>
              </a:ext>
            </a:extLst>
          </p:cNvPr>
          <p:cNvSpPr/>
          <p:nvPr/>
        </p:nvSpPr>
        <p:spPr>
          <a:xfrm>
            <a:off x="1141997" y="1059358"/>
            <a:ext cx="482499" cy="553998"/>
          </a:xfrm>
          <a:prstGeom prst="rect">
            <a:avLst/>
          </a:prstGeom>
          <a:solidFill>
            <a:srgbClr val="3B588B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it-IT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3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2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B39FFF0-802F-4BF6-BACF-420BD4C7BEAC}"/>
              </a:ext>
            </a:extLst>
          </p:cNvPr>
          <p:cNvSpPr/>
          <p:nvPr/>
        </p:nvSpPr>
        <p:spPr>
          <a:xfrm>
            <a:off x="1195020" y="1701341"/>
            <a:ext cx="7696456" cy="55245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numCol="1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Valenza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di 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5 anni</a:t>
            </a:r>
            <a:endParaRPr lang="it-IT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Pone le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basi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per il 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terzo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ciclo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 del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Rapporto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Periodico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(2022-2024)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Contiene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un 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Piano di Azione 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con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progetti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strategici</a:t>
            </a:r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Set di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indicatori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di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efficacia</a:t>
            </a:r>
            <a:endParaRPr lang="en-US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it-IT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Obiettivi e Target dell’Agenda 2030 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delle Nazioni Unite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it-IT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20B0604020202020204" pitchFamily="34" charset="0"/>
              <a:buChar char="ü"/>
            </a:pP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76E6280-1710-4F17-B4B2-412AABFA0E62}"/>
              </a:ext>
            </a:extLst>
          </p:cNvPr>
          <p:cNvSpPr txBox="1"/>
          <p:nvPr/>
        </p:nvSpPr>
        <p:spPr>
          <a:xfrm>
            <a:off x="1571147" y="1180744"/>
            <a:ext cx="694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VERSO IL NUOVO IL PIANO DI GESTIONE DEL 2021</a:t>
            </a:r>
          </a:p>
        </p:txBody>
      </p:sp>
      <p:pic>
        <p:nvPicPr>
          <p:cNvPr id="4" name="Elemento grafico 3" descr="Obiettivo">
            <a:extLst>
              <a:ext uri="{FF2B5EF4-FFF2-40B4-BE49-F238E27FC236}">
                <a16:creationId xmlns:a16="http://schemas.microsoft.com/office/drawing/2014/main" id="{9DD009DE-19F5-4AD2-9EE3-8E079031A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47" y="8896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3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B39FFF0-802F-4BF6-BACF-420BD4C7BEAC}"/>
              </a:ext>
            </a:extLst>
          </p:cNvPr>
          <p:cNvSpPr/>
          <p:nvPr/>
        </p:nvSpPr>
        <p:spPr>
          <a:xfrm>
            <a:off x="314325" y="2284329"/>
            <a:ext cx="8515350" cy="48587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Partecipazione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coinvolgimento</a:t>
            </a:r>
            <a:r>
              <a:rPr lang="en-US" sz="2200" dirty="0">
                <a:latin typeface="Century Gothic" panose="020B0502020202020204" pitchFamily="34" charset="0"/>
              </a:rPr>
              <a:t>: 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Coinvolgimento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delle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direzioni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Comunali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, del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Comitato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di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Pilotaggio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degli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stakeholders per la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ricezione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di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progetti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strategic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da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inserire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nel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 Piano di Azione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attraverso</a:t>
            </a:r>
            <a:r>
              <a:rPr lang="en-US" sz="2200" dirty="0"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latin typeface="Century Gothic" panose="020B0502020202020204" pitchFamily="34" charset="0"/>
              </a:rPr>
              <a:t>strumenti</a:t>
            </a:r>
            <a:r>
              <a:rPr lang="en-US" sz="2200" dirty="0">
                <a:latin typeface="Century Gothic" panose="020B0502020202020204" pitchFamily="34" charset="0"/>
              </a:rPr>
              <a:t> online e </a:t>
            </a:r>
            <a:r>
              <a:rPr lang="en-US" sz="2200" dirty="0" err="1">
                <a:latin typeface="Century Gothic" panose="020B0502020202020204" pitchFamily="34" charset="0"/>
              </a:rPr>
              <a:t>incontri</a:t>
            </a:r>
            <a:r>
              <a:rPr lang="en-US" sz="2200" dirty="0">
                <a:latin typeface="Century Gothic" panose="020B0502020202020204" pitchFamily="34" charset="0"/>
              </a:rPr>
              <a:t> B2B;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Processo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di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coinvolgimento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dei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cittadini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sui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Valori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di Firenze come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Patrimonio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Mondiale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b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  <a:cs typeface="Calibri"/>
              </a:rPr>
              <a:t>(in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corso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di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svolgimento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, con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eventi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pilota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tenuti il 2 e 4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marzo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2021 in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modalità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online);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Partecipazione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ai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tavoli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e </a:t>
            </a:r>
            <a:r>
              <a:rPr lang="en-US" sz="2200" dirty="0" err="1">
                <a:latin typeface="Century Gothic" panose="020B0502020202020204" pitchFamily="34" charset="0"/>
                <a:cs typeface="Calibri"/>
              </a:rPr>
              <a:t>incontri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 di </a:t>
            </a: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Firenze </a:t>
            </a:r>
            <a:r>
              <a:rPr lang="en-U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Prossima</a:t>
            </a:r>
            <a:r>
              <a:rPr lang="en-US" sz="2200" dirty="0">
                <a:latin typeface="Century Gothic" panose="020B0502020202020204" pitchFamily="34" charset="0"/>
                <a:cs typeface="Calibri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9EF95F4-B0BE-4ACF-95C6-FC3C16948282}"/>
              </a:ext>
            </a:extLst>
          </p:cNvPr>
          <p:cNvSpPr txBox="1"/>
          <p:nvPr/>
        </p:nvSpPr>
        <p:spPr>
          <a:xfrm>
            <a:off x="857435" y="1242671"/>
            <a:ext cx="697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NOVITÀ E CARATTERISTICHE DEL NUOVO PIANO </a:t>
            </a:r>
          </a:p>
        </p:txBody>
      </p:sp>
      <p:pic>
        <p:nvPicPr>
          <p:cNvPr id="4" name="Elemento grafico 3" descr="Lampadina e ingranaggio">
            <a:extLst>
              <a:ext uri="{FF2B5EF4-FFF2-40B4-BE49-F238E27FC236}">
                <a16:creationId xmlns:a16="http://schemas.microsoft.com/office/drawing/2014/main" id="{62D05250-D689-4B79-9DCA-CEB0195C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25" y="9855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4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9C5B4F-4368-432D-8E58-17011A14BA76}"/>
              </a:ext>
            </a:extLst>
          </p:cNvPr>
          <p:cNvSpPr txBox="1"/>
          <p:nvPr/>
        </p:nvSpPr>
        <p:spPr>
          <a:xfrm>
            <a:off x="5355593" y="412251"/>
            <a:ext cx="34575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3B588B"/>
                </a:solidFill>
                <a:latin typeface="Century Gothic" panose="020B0502020202020204" pitchFamily="34" charset="0"/>
              </a:rPr>
              <a:t>PARTECIPAZIONE E COINVOLGIMENTO IN NUMERI </a:t>
            </a:r>
            <a:b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</a:br>
            <a:endParaRPr lang="it-IT" sz="2000" dirty="0">
              <a:solidFill>
                <a:srgbClr val="3B588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dirty="0">
                <a:solidFill>
                  <a:srgbClr val="3B588B"/>
                </a:solidFill>
                <a:latin typeface="Century Gothic" panose="020B0502020202020204" pitchFamily="34" charset="0"/>
              </a:rPr>
              <a:t>PER RECEPIMENTO PROGETTI STRATEGICI PER IL PIANO DI AZIONE</a:t>
            </a:r>
          </a:p>
          <a:p>
            <a:pPr algn="ctr"/>
            <a:br>
              <a:rPr lang="it-IT" dirty="0">
                <a:solidFill>
                  <a:srgbClr val="3B588B"/>
                </a:solidFill>
                <a:latin typeface="Century Gothic" panose="020B0502020202020204" pitchFamily="34" charset="0"/>
              </a:rPr>
            </a:br>
            <a:r>
              <a:rPr lang="it-IT" dirty="0">
                <a:solidFill>
                  <a:srgbClr val="3B588B"/>
                </a:solidFill>
                <a:latin typeface="Century Gothic" panose="020B0502020202020204" pitchFamily="34" charset="0"/>
              </a:rPr>
              <a:t>(IN AGGIORNAMENTO)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81F489B-9556-4FC5-BEE5-01B38F50242C}"/>
              </a:ext>
            </a:extLst>
          </p:cNvPr>
          <p:cNvSpPr/>
          <p:nvPr/>
        </p:nvSpPr>
        <p:spPr>
          <a:xfrm>
            <a:off x="2424550" y="819351"/>
            <a:ext cx="2435274" cy="23311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DIREZIONI COMUNALI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E6F9E29-4B64-49D5-9825-F76A88EE40B9}"/>
              </a:ext>
            </a:extLst>
          </p:cNvPr>
          <p:cNvSpPr/>
          <p:nvPr/>
        </p:nvSpPr>
        <p:spPr>
          <a:xfrm>
            <a:off x="122551" y="2845700"/>
            <a:ext cx="2888363" cy="27662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 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MEMBRI DEL COMITATO DI PILOTAGGIO (ALLARGATO)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710BD22-6DD0-4AD7-A308-68D1D729D1B5}"/>
              </a:ext>
            </a:extLst>
          </p:cNvPr>
          <p:cNvSpPr/>
          <p:nvPr/>
        </p:nvSpPr>
        <p:spPr>
          <a:xfrm>
            <a:off x="3131036" y="3305351"/>
            <a:ext cx="3457576" cy="329524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34 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ASSOCIAZIONI ED ISTITUZIONI (TRA LE OLTRE 200 CONTATTATE)</a:t>
            </a:r>
          </a:p>
        </p:txBody>
      </p:sp>
    </p:spTree>
    <p:extLst>
      <p:ext uri="{BB962C8B-B14F-4D97-AF65-F5344CB8AC3E}">
        <p14:creationId xmlns:p14="http://schemas.microsoft.com/office/powerpoint/2010/main" val="125991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5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B39FFF0-802F-4BF6-BACF-420BD4C7BEAC}"/>
              </a:ext>
            </a:extLst>
          </p:cNvPr>
          <p:cNvSpPr/>
          <p:nvPr/>
        </p:nvSpPr>
        <p:spPr>
          <a:xfrm>
            <a:off x="439271" y="2348678"/>
            <a:ext cx="8265458" cy="5045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2"/>
            </a:pPr>
            <a:r>
              <a:rPr lang="en-US" sz="2000" dirty="0">
                <a:latin typeface="Century Gothic" panose="020B0502020202020204" pitchFamily="34" charset="0"/>
              </a:rPr>
              <a:t>Focus </a:t>
            </a:r>
            <a:r>
              <a:rPr lang="en-US" sz="2000" dirty="0" err="1">
                <a:latin typeface="Century Gothic" panose="020B0502020202020204" pitchFamily="34" charset="0"/>
              </a:rPr>
              <a:t>sul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sistema</a:t>
            </a:r>
            <a:r>
              <a:rPr lang="en-US" sz="2000" dirty="0">
                <a:latin typeface="Century Gothic" panose="020B0502020202020204" pitchFamily="34" charset="0"/>
              </a:rPr>
              <a:t> di 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Governance </a:t>
            </a:r>
            <a:r>
              <a:rPr lang="en-US" sz="2000" dirty="0">
                <a:latin typeface="Century Gothic" panose="020B0502020202020204" pitchFamily="34" charset="0"/>
              </a:rPr>
              <a:t>del </a:t>
            </a:r>
            <a:r>
              <a:rPr lang="en-US" sz="2000" dirty="0" err="1">
                <a:latin typeface="Century Gothic" panose="020B0502020202020204" pitchFamily="34" charset="0"/>
              </a:rPr>
              <a:t>sito</a:t>
            </a:r>
            <a:r>
              <a:rPr lang="en-US" sz="2000" dirty="0">
                <a:latin typeface="Century Gothic" panose="020B0502020202020204" pitchFamily="34" charset="0"/>
              </a:rPr>
              <a:t>;</a:t>
            </a:r>
            <a:endParaRPr lang="en-US" sz="2000" dirty="0">
              <a:latin typeface="Century Gothic" panose="020B0502020202020204" pitchFamily="34" charset="0"/>
              <a:cs typeface="Calibri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 startAt="2"/>
            </a:pP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Crescita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della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consapevolezza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dell’evoluzione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della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città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e del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territorio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metropolitano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con il Progetto 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Firenze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Patrimonio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Mondiale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– Museo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Diffuso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incentrato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sul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sistema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delle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mura</a:t>
            </a:r>
            <a:r>
              <a:rPr lang="it-IT" sz="2000" dirty="0">
                <a:latin typeface="Century Gothic" panose="020B0502020202020204" pitchFamily="34" charset="0"/>
                <a:ea typeface="+mn-lt"/>
                <a:cs typeface="+mn-lt"/>
              </a:rPr>
              <a:t>, delle fortezze, delle porte e delle torri come elemento di collegamento tra città storica e periferia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2"/>
            </a:pP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Possibile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estensione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del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perimetro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della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Core Zone</a:t>
            </a:r>
            <a:b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con </a:t>
            </a:r>
            <a:r>
              <a:rPr lang="en-US" sz="2000" dirty="0" err="1">
                <a:latin typeface="Century Gothic" panose="020B0502020202020204" pitchFamily="34" charset="0"/>
              </a:rPr>
              <a:t>l’inclusione</a:t>
            </a:r>
            <a:r>
              <a:rPr lang="en-US" sz="2000" dirty="0">
                <a:latin typeface="Century Gothic" panose="020B0502020202020204" pitchFamily="34" charset="0"/>
              </a:rPr>
              <a:t> di San </a:t>
            </a:r>
            <a:r>
              <a:rPr lang="en-US" sz="2000" dirty="0" err="1">
                <a:latin typeface="Century Gothic" panose="020B0502020202020204" pitchFamily="34" charset="0"/>
              </a:rPr>
              <a:t>Miniato</a:t>
            </a:r>
            <a:r>
              <a:rPr lang="en-US" sz="2000" dirty="0">
                <a:latin typeface="Century Gothic" panose="020B0502020202020204" pitchFamily="34" charset="0"/>
              </a:rPr>
              <a:t> al Monte;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2"/>
            </a:pP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Integrazione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e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inserimento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+mn-lt"/>
              </a:rPr>
              <a:t>della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Tabella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dei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Valori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 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degli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Attributi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 di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Eccezionale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 Valore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Universale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 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potenziali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+mn-lt"/>
              </a:rPr>
              <a:t>; </a:t>
            </a:r>
          </a:p>
          <a:p>
            <a:pPr>
              <a:spcAft>
                <a:spcPts val="1800"/>
              </a:spcAft>
            </a:pPr>
            <a:endParaRPr lang="en-US" sz="2000" dirty="0"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5F83E6-B385-4580-A99F-697ADA20F5DD}"/>
              </a:ext>
            </a:extLst>
          </p:cNvPr>
          <p:cNvSpPr txBox="1"/>
          <p:nvPr/>
        </p:nvSpPr>
        <p:spPr>
          <a:xfrm>
            <a:off x="736650" y="1402080"/>
            <a:ext cx="697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NOVITÀ E CARATTERISTICHE DEL NUOVO PIANO </a:t>
            </a:r>
          </a:p>
        </p:txBody>
      </p:sp>
      <p:pic>
        <p:nvPicPr>
          <p:cNvPr id="13" name="Elemento grafico 12" descr="Lampadina e ingranaggio">
            <a:extLst>
              <a:ext uri="{FF2B5EF4-FFF2-40B4-BE49-F238E27FC236}">
                <a16:creationId xmlns:a16="http://schemas.microsoft.com/office/drawing/2014/main" id="{373BF92E-E986-4545-AE46-9691ED7DF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50" y="10709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6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B39FFF0-802F-4BF6-BACF-420BD4C7BEAC}"/>
              </a:ext>
            </a:extLst>
          </p:cNvPr>
          <p:cNvSpPr/>
          <p:nvPr/>
        </p:nvSpPr>
        <p:spPr>
          <a:xfrm>
            <a:off x="484094" y="1861214"/>
            <a:ext cx="8659906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20B0604020202020204" pitchFamily="34" charset="0"/>
              <a:buChar char="ü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latin typeface="Century Gothic" panose="020B0502020202020204" pitchFamily="34" charset="0"/>
              </a:rPr>
              <a:t>Maggiore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interazione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con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gli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obiettivi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programmazione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comunale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(</a:t>
            </a:r>
            <a:r>
              <a:rPr lang="en-US" sz="2000" dirty="0" err="1">
                <a:latin typeface="Century Gothic" panose="020B0502020202020204" pitchFamily="34" charset="0"/>
              </a:rPr>
              <a:t>Programma</a:t>
            </a:r>
            <a:r>
              <a:rPr lang="en-US" sz="2000" dirty="0">
                <a:latin typeface="Century Gothic" panose="020B0502020202020204" pitchFamily="34" charset="0"/>
              </a:rPr>
              <a:t> di </a:t>
            </a:r>
            <a:r>
              <a:rPr lang="en-US" sz="2000" dirty="0" err="1">
                <a:latin typeface="Century Gothic" panose="020B0502020202020204" pitchFamily="34" charset="0"/>
              </a:rPr>
              <a:t>Mandato</a:t>
            </a:r>
            <a:r>
              <a:rPr lang="en-US" sz="2000" dirty="0">
                <a:latin typeface="Century Gothic" panose="020B0502020202020204" pitchFamily="34" charset="0"/>
              </a:rPr>
              <a:t>, Piano </a:t>
            </a:r>
            <a:r>
              <a:rPr lang="en-US" sz="2000" dirty="0" err="1">
                <a:latin typeface="Century Gothic" panose="020B0502020202020204" pitchFamily="34" charset="0"/>
              </a:rPr>
              <a:t>Operativo</a:t>
            </a:r>
            <a:r>
              <a:rPr lang="en-US" sz="2000" dirty="0">
                <a:latin typeface="Century Gothic" panose="020B0502020202020204" pitchFamily="34" charset="0"/>
              </a:rPr>
              <a:t> e Progetto </a:t>
            </a:r>
            <a:r>
              <a:rPr lang="en-US" sz="2000" dirty="0" err="1">
                <a:latin typeface="Century Gothic" panose="020B0502020202020204" pitchFamily="34" charset="0"/>
              </a:rPr>
              <a:t>Rinasce</a:t>
            </a:r>
            <a:r>
              <a:rPr lang="en-US" sz="2000" dirty="0">
                <a:latin typeface="Century Gothic" panose="020B0502020202020204" pitchFamily="34" charset="0"/>
              </a:rPr>
              <a:t> Firenze)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US" sz="2000" dirty="0" err="1">
                <a:latin typeface="Century Gothic" panose="020B0502020202020204" pitchFamily="34" charset="0"/>
                <a:ea typeface="+mn-lt"/>
                <a:cs typeface="Calibri" panose="020F0502020204030204"/>
              </a:rPr>
              <a:t>Particolare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+mn-lt"/>
                <a:cs typeface="Calibri" panose="020F0502020204030204"/>
              </a:rPr>
              <a:t>attenzione</a:t>
            </a:r>
            <a:r>
              <a:rPr lang="en-US" sz="2000" dirty="0">
                <a:latin typeface="Century Gothic" panose="020B0502020202020204" pitchFamily="34" charset="0"/>
                <a:ea typeface="+mn-lt"/>
                <a:cs typeface="Calibri" panose="020F0502020204030204"/>
              </a:rPr>
              <a:t> a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nuove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tematiche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come: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la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 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gestione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 del 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rischio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,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il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cambiamento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climatico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Calibri" panose="020F0502020204030204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Ripartenza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: turismo 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residenza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L’approccio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al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Paesaggio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Storico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Urbano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Calibri" panose="020F0502020204030204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la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Valutazione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di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Impatto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sul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/>
              </a:rPr>
              <a:t>Patrimonio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Calibri" panose="020F0502020204030204"/>
            </a:endParaRPr>
          </a:p>
          <a:p>
            <a:pPr marL="285750" indent="-285750">
              <a:spcAft>
                <a:spcPts val="1800"/>
              </a:spcAft>
              <a:buFont typeface="Wingdings" panose="020B0604020202020204" pitchFamily="34" charset="0"/>
              <a:buChar char="ü"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6DED9E-938B-41E0-A958-D97BD3CC2938}"/>
              </a:ext>
            </a:extLst>
          </p:cNvPr>
          <p:cNvSpPr txBox="1"/>
          <p:nvPr/>
        </p:nvSpPr>
        <p:spPr>
          <a:xfrm>
            <a:off x="736650" y="1402080"/>
            <a:ext cx="697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NOVITÀ E CARATTERISTICHE DEL NUOVO PIANO </a:t>
            </a:r>
          </a:p>
        </p:txBody>
      </p:sp>
      <p:pic>
        <p:nvPicPr>
          <p:cNvPr id="11" name="Elemento grafico 10" descr="Lampadina e ingranaggio">
            <a:extLst>
              <a:ext uri="{FF2B5EF4-FFF2-40B4-BE49-F238E27FC236}">
                <a16:creationId xmlns:a16="http://schemas.microsoft.com/office/drawing/2014/main" id="{F08E32E7-8CFC-4DDA-987B-889FD5443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50" y="10709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7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76E6280-1710-4F17-B4B2-412AABFA0E62}"/>
              </a:ext>
            </a:extLst>
          </p:cNvPr>
          <p:cNvSpPr txBox="1"/>
          <p:nvPr/>
        </p:nvSpPr>
        <p:spPr>
          <a:xfrm>
            <a:off x="1571147" y="1060257"/>
            <a:ext cx="7025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ATTIVITÀ SVOLTE NEL </a:t>
            </a:r>
            <a:r>
              <a:rPr lang="it-IT" sz="2000" b="1" dirty="0">
                <a:solidFill>
                  <a:srgbClr val="3B588B"/>
                </a:solidFill>
                <a:latin typeface="Century Gothic" panose="020B0502020202020204" pitchFamily="34" charset="0"/>
              </a:rPr>
              <a:t>2020</a:t>
            </a:r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  PER IL NUOVO PIANO DI GESTIONE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E8FA8BD4-245C-4C84-A805-A92986B28EBD}"/>
              </a:ext>
            </a:extLst>
          </p:cNvPr>
          <p:cNvSpPr txBox="1"/>
          <p:nvPr/>
        </p:nvSpPr>
        <p:spPr>
          <a:xfrm>
            <a:off x="1348899" y="2342765"/>
            <a:ext cx="7166451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it-IT" b="1" dirty="0">
              <a:latin typeface="Century Gothic" panose="020B0502020202020204" pitchFamily="34" charset="0"/>
              <a:ea typeface="+mn-lt"/>
              <a:cs typeface="Calibri"/>
            </a:endParaRPr>
          </a:p>
          <a:p>
            <a:endParaRPr lang="it-IT" b="1" dirty="0">
              <a:latin typeface="Century Gothic" panose="020B0502020202020204" pitchFamily="34" charset="0"/>
              <a:ea typeface="+mn-lt"/>
              <a:cs typeface="Calibri"/>
            </a:endParaRPr>
          </a:p>
          <a:p>
            <a:r>
              <a:rPr lang="it-IT" sz="2000" b="1" dirty="0">
                <a:latin typeface="Century Gothic" panose="020B0502020202020204" pitchFamily="34" charset="0"/>
                <a:ea typeface="+mn-lt"/>
                <a:cs typeface="Calibri"/>
              </a:rPr>
              <a:t>– novembre 2020</a:t>
            </a:r>
            <a:endParaRPr lang="it-IT" sz="2000" b="1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Incontri per coordinamento sul Piano Operativo e il Piano di Gestione del Centro Storico di Firenze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  <a:ea typeface="+mn-lt"/>
                <a:cs typeface="Calibri" panose="020F0502020204030204" pitchFamily="34" charset="0"/>
              </a:rPr>
              <a:t> </a:t>
            </a:r>
          </a:p>
          <a:p>
            <a:endParaRPr lang="it-IT" b="1" dirty="0">
              <a:solidFill>
                <a:srgbClr val="0070C0"/>
              </a:solidFill>
              <a:latin typeface="Century Gothic" panose="020B050202020202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it-IT" b="1" dirty="0">
                <a:latin typeface="Century Gothic" panose="020B0502020202020204" pitchFamily="34" charset="0"/>
                <a:cs typeface="Calibri"/>
              </a:rPr>
              <a:t>–</a:t>
            </a:r>
            <a:r>
              <a:rPr lang="it-IT" sz="2000" b="1" dirty="0">
                <a:latin typeface="Century Gothic" panose="020B0502020202020204" pitchFamily="34" charset="0"/>
                <a:cs typeface="Calibri"/>
              </a:rPr>
              <a:t> 31 dicembre 2020</a:t>
            </a:r>
            <a:endParaRPr lang="it-IT" sz="2000" b="1" dirty="0">
              <a:latin typeface="Century Gothic" panose="020B0502020202020204" pitchFamily="34" charset="0"/>
            </a:endParaRPr>
          </a:p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Fine redazione del Documento Preparatorio al Piano di Gestione 2021</a:t>
            </a:r>
          </a:p>
          <a:p>
            <a:pPr algn="just"/>
            <a:r>
              <a:rPr lang="it-IT" b="1" dirty="0">
                <a:latin typeface="Century Gothic" panose="020B0502020202020204" pitchFamily="34" charset="0"/>
                <a:cs typeface="Calibri"/>
              </a:rPr>
              <a:t> </a:t>
            </a:r>
            <a:endParaRPr lang="it-IT" b="1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it-IT" b="1" strike="sngStrike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Elemento grafico 4" descr="Calendario giornaliero">
            <a:extLst>
              <a:ext uri="{FF2B5EF4-FFF2-40B4-BE49-F238E27FC236}">
                <a16:creationId xmlns:a16="http://schemas.microsoft.com/office/drawing/2014/main" id="{25998088-62BA-4E9C-B5E3-DE71EA036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47" y="899573"/>
            <a:ext cx="914400" cy="914400"/>
          </a:xfrm>
          <a:prstGeom prst="rect">
            <a:avLst/>
          </a:prstGeom>
        </p:spPr>
      </p:pic>
      <p:cxnSp>
        <p:nvCxnSpPr>
          <p:cNvPr id="11" name="Connettore 2 4">
            <a:extLst>
              <a:ext uri="{FF2B5EF4-FFF2-40B4-BE49-F238E27FC236}">
                <a16:creationId xmlns:a16="http://schemas.microsoft.com/office/drawing/2014/main" id="{6463CD24-1CDE-4399-A509-D55954ECF3D5}"/>
              </a:ext>
            </a:extLst>
          </p:cNvPr>
          <p:cNvCxnSpPr>
            <a:cxnSpLocks/>
          </p:cNvCxnSpPr>
          <p:nvPr/>
        </p:nvCxnSpPr>
        <p:spPr>
          <a:xfrm>
            <a:off x="751026" y="2946400"/>
            <a:ext cx="0" cy="2878667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8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76E6280-1710-4F17-B4B2-412AABFA0E62}"/>
              </a:ext>
            </a:extLst>
          </p:cNvPr>
          <p:cNvSpPr txBox="1"/>
          <p:nvPr/>
        </p:nvSpPr>
        <p:spPr>
          <a:xfrm>
            <a:off x="1571147" y="1060257"/>
            <a:ext cx="7025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ATTIVITÀ SVOLTE NEL </a:t>
            </a:r>
            <a:r>
              <a:rPr lang="it-IT" sz="2000" b="1" dirty="0">
                <a:solidFill>
                  <a:srgbClr val="3B588B"/>
                </a:solidFill>
                <a:latin typeface="Century Gothic" panose="020B0502020202020204" pitchFamily="34" charset="0"/>
              </a:rPr>
              <a:t>2021</a:t>
            </a:r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 PER IL NUOVO PIANO DI GESTIONE</a:t>
            </a:r>
          </a:p>
        </p:txBody>
      </p:sp>
      <p:pic>
        <p:nvPicPr>
          <p:cNvPr id="5" name="Elemento grafico 4" descr="Calendario giornaliero">
            <a:extLst>
              <a:ext uri="{FF2B5EF4-FFF2-40B4-BE49-F238E27FC236}">
                <a16:creationId xmlns:a16="http://schemas.microsoft.com/office/drawing/2014/main" id="{25998088-62BA-4E9C-B5E3-DE71EA036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47" y="899573"/>
            <a:ext cx="914400" cy="9144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75BCE49-B4C4-47B5-B792-FB59F9C57FD4}"/>
              </a:ext>
            </a:extLst>
          </p:cNvPr>
          <p:cNvSpPr txBox="1">
            <a:spLocks/>
          </p:cNvSpPr>
          <p:nvPr/>
        </p:nvSpPr>
        <p:spPr>
          <a:xfrm>
            <a:off x="1368007" y="2533564"/>
            <a:ext cx="7337320" cy="51125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 </a:t>
            </a:r>
            <a:r>
              <a:rPr lang="it-IT" sz="2000" b="1" dirty="0">
                <a:latin typeface="Century Gothic" panose="020B0502020202020204" pitchFamily="34" charset="0"/>
                <a:ea typeface="+mn-lt"/>
                <a:cs typeface="+mn-lt"/>
              </a:rPr>
              <a:t>21 gennaio 2021 </a:t>
            </a:r>
            <a:br>
              <a:rPr lang="it-IT" sz="1800" b="1" dirty="0"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Segoe UI"/>
              </a:rPr>
              <a:t>Incontro propedeutico con direzioni comunali </a:t>
            </a:r>
          </a:p>
          <a:p>
            <a:pPr algn="l">
              <a:spcAft>
                <a:spcPts val="18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</a:t>
            </a:r>
            <a:r>
              <a:rPr lang="it-IT" sz="2000" b="1" dirty="0">
                <a:latin typeface="Century Gothic" panose="020B0502020202020204" pitchFamily="34" charset="0"/>
                <a:ea typeface="+mn-lt"/>
                <a:cs typeface="+mn-lt"/>
              </a:rPr>
              <a:t> 10 febbraio 2021 </a:t>
            </a:r>
            <a:br>
              <a:rPr lang="it-IT" sz="1800" b="1" dirty="0"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Segoe UI"/>
              </a:rPr>
              <a:t>I° Incontro con </a:t>
            </a:r>
            <a:r>
              <a:rPr lang="it-IT" sz="1800" b="1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Segoe UI"/>
              </a:rPr>
              <a:t>Comitato di Pilotaggio </a:t>
            </a:r>
          </a:p>
          <a:p>
            <a:pPr algn="l">
              <a:spcAft>
                <a:spcPts val="18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</a:t>
            </a:r>
            <a:r>
              <a:rPr lang="it-IT" sz="20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 </a:t>
            </a:r>
            <a:r>
              <a:rPr lang="it-IT" sz="2000" b="1" dirty="0">
                <a:latin typeface="Century Gothic" panose="020B0502020202020204" pitchFamily="34" charset="0"/>
                <a:cs typeface="Calibri"/>
              </a:rPr>
              <a:t>2 e 4 marzo 2021</a:t>
            </a:r>
            <a:br>
              <a:rPr lang="it-IT" sz="1800" b="1" dirty="0">
                <a:latin typeface="Century Gothic" panose="020B0502020202020204" pitchFamily="34" charset="0"/>
                <a:cs typeface="Calibri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Progetto Florence World Heritage Community: incontri online con la cittadinanza attiva sui Valori del Centro Storico di Firenze come Patrimonio Mondiale</a:t>
            </a:r>
            <a:b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</a:b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(svolto con il supporto degli studenti del Master in Gestione e Conservazione del Patrimonio Mondiale di Palazzo Spinelli)</a:t>
            </a:r>
          </a:p>
          <a:p>
            <a:pPr algn="l">
              <a:spcAft>
                <a:spcPts val="1200"/>
              </a:spcAft>
            </a:pPr>
            <a:endParaRPr lang="it-IT" sz="1800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1" dirty="0">
                <a:latin typeface="Century Gothic" panose="020B0502020202020204" pitchFamily="34" charset="0"/>
                <a:cs typeface="Calibri"/>
              </a:rPr>
              <a:t> </a:t>
            </a:r>
            <a:endParaRPr lang="it-IT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l"/>
            <a:endParaRPr lang="it-IT" sz="1800" b="1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pt-PT" sz="12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cxnSp>
        <p:nvCxnSpPr>
          <p:cNvPr id="10" name="Connettore 2 4">
            <a:extLst>
              <a:ext uri="{FF2B5EF4-FFF2-40B4-BE49-F238E27FC236}">
                <a16:creationId xmlns:a16="http://schemas.microsoft.com/office/drawing/2014/main" id="{B810A48B-52DC-404E-BD2E-904DD1E772FA}"/>
              </a:ext>
            </a:extLst>
          </p:cNvPr>
          <p:cNvCxnSpPr>
            <a:cxnSpLocks/>
          </p:cNvCxnSpPr>
          <p:nvPr/>
        </p:nvCxnSpPr>
        <p:spPr>
          <a:xfrm>
            <a:off x="700226" y="2726267"/>
            <a:ext cx="0" cy="30480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7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702EB0-576C-4A61-865A-CFAEDB59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19A0-7FE3-491F-9390-76B3FD30715C}" type="slidenum">
              <a:rPr lang="it-IT" smtClean="0"/>
              <a:t>9</a:t>
            </a:fld>
            <a:endParaRPr lang="it-IT"/>
          </a:p>
        </p:txBody>
      </p:sp>
      <p:pic>
        <p:nvPicPr>
          <p:cNvPr id="24" name="Shape 157">
            <a:extLst>
              <a:ext uri="{FF2B5EF4-FFF2-40B4-BE49-F238E27FC236}">
                <a16:creationId xmlns:a16="http://schemas.microsoft.com/office/drawing/2014/main" id="{77384836-22AD-4E69-ADD7-74EE3246FA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7" y="-382935"/>
            <a:ext cx="1442190" cy="1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61">
            <a:extLst>
              <a:ext uri="{FF2B5EF4-FFF2-40B4-BE49-F238E27FC236}">
                <a16:creationId xmlns:a16="http://schemas.microsoft.com/office/drawing/2014/main" id="{765ABE27-878C-4086-841C-49CF03B128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920"/>
          <a:stretch/>
        </p:blipFill>
        <p:spPr>
          <a:xfrm>
            <a:off x="90053" y="15240"/>
            <a:ext cx="1293194" cy="58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lemento grafico 4" descr="Calendario giornaliero">
            <a:extLst>
              <a:ext uri="{FF2B5EF4-FFF2-40B4-BE49-F238E27FC236}">
                <a16:creationId xmlns:a16="http://schemas.microsoft.com/office/drawing/2014/main" id="{25998088-62BA-4E9C-B5E3-DE71EA036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047" y="899573"/>
            <a:ext cx="914400" cy="91440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D731EB32-4E9F-49F7-9551-977D4F378ACF}"/>
              </a:ext>
            </a:extLst>
          </p:cNvPr>
          <p:cNvSpPr txBox="1">
            <a:spLocks/>
          </p:cNvSpPr>
          <p:nvPr/>
        </p:nvSpPr>
        <p:spPr>
          <a:xfrm>
            <a:off x="1288967" y="2112423"/>
            <a:ext cx="7589723" cy="48865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latin typeface="Century Gothic" panose="020B0502020202020204" pitchFamily="34" charset="0"/>
                <a:ea typeface="+mn-lt"/>
                <a:cs typeface="+mn-lt"/>
              </a:rPr>
              <a:t>– </a:t>
            </a:r>
            <a:r>
              <a:rPr lang="it-IT" sz="2000" b="1" dirty="0">
                <a:latin typeface="Century Gothic" panose="020B0502020202020204" pitchFamily="34" charset="0"/>
                <a:cs typeface="Calibri"/>
              </a:rPr>
              <a:t>15-21 marzo 2021</a:t>
            </a:r>
            <a:br>
              <a:rPr lang="it-IT" sz="1800" b="1" dirty="0">
                <a:latin typeface="Century Gothic" panose="020B0502020202020204" pitchFamily="34" charset="0"/>
                <a:cs typeface="Calibri"/>
              </a:rPr>
            </a:br>
            <a:r>
              <a:rPr lang="it-IT" sz="1800" b="1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Week del progetto europeo ATLAS.WH </a:t>
            </a:r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Incontro pubblico per la restituzione dei risultati degli incontri con la cittadinanza attiva del 3 e 4 marzo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II° incontro con il Comitato di Pilotaggio</a:t>
            </a:r>
          </a:p>
          <a:p>
            <a:pPr algn="l">
              <a:spcAft>
                <a:spcPts val="1800"/>
              </a:spcAft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cs typeface="Calibri"/>
              </a:rPr>
              <a:t> 25 </a:t>
            </a:r>
            <a:r>
              <a:rPr lang="it-IT" sz="2000" b="1" dirty="0">
                <a:latin typeface="Century Gothic" panose="020B0502020202020204" pitchFamily="34" charset="0"/>
                <a:cs typeface="Calibri"/>
              </a:rPr>
              <a:t>Maggio 2021</a:t>
            </a:r>
            <a:br>
              <a:rPr lang="it-IT" sz="1800" b="1" dirty="0">
                <a:latin typeface="Century Gothic" panose="020B0502020202020204" pitchFamily="34" charset="0"/>
                <a:cs typeface="Calibri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Coinvolgimento nel </a:t>
            </a: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incontro pubblico | Quartiere 1 – Centro Storico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nell’ambito dei processi partecipativi dell’iniziativa «Firenze Prossima» del Comune di Firenze</a:t>
            </a:r>
          </a:p>
          <a:p>
            <a:pPr algn="l">
              <a:spcBef>
                <a:spcPts val="0"/>
              </a:spcBef>
            </a:pPr>
            <a:r>
              <a:rPr lang="it-IT" sz="2000" b="1" dirty="0">
                <a:latin typeface="Century Gothic" panose="020B0502020202020204" pitchFamily="34" charset="0"/>
                <a:cs typeface="Calibri"/>
              </a:rPr>
              <a:t>–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cs typeface="Calibri"/>
              </a:rPr>
              <a:t> </a:t>
            </a:r>
            <a:r>
              <a:rPr lang="it-IT" sz="2000" b="1" dirty="0">
                <a:latin typeface="Century Gothic" panose="020B0502020202020204" pitchFamily="34" charset="0"/>
                <a:cs typeface="Calibri"/>
              </a:rPr>
              <a:t>Maggio – Giugno 2021:</a:t>
            </a:r>
            <a:br>
              <a:rPr lang="it-IT" sz="1800" b="1" dirty="0">
                <a:latin typeface="Century Gothic" panose="020B0502020202020204" pitchFamily="34" charset="0"/>
                <a:cs typeface="Calibri"/>
              </a:rPr>
            </a:br>
            <a:r>
              <a:rPr lang="it-IT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Raccolta e selezione progetti strategici da inserire nel Piano d’Azione del Piano di Gestione 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Invio moduli online per raccolta progetti strategici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incontri B2B con diverse parti interessate</a:t>
            </a:r>
          </a:p>
          <a:p>
            <a:pPr algn="l"/>
            <a:endParaRPr lang="it-IT" sz="1800" b="1" dirty="0">
              <a:latin typeface="Century Gothic" panose="020B0502020202020204" pitchFamily="34" charset="0"/>
            </a:endParaRPr>
          </a:p>
          <a:p>
            <a:pPr algn="l"/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it-IT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it-IT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pt-PT" sz="1800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cxnSp>
        <p:nvCxnSpPr>
          <p:cNvPr id="12" name="Connettore 2 4">
            <a:extLst>
              <a:ext uri="{FF2B5EF4-FFF2-40B4-BE49-F238E27FC236}">
                <a16:creationId xmlns:a16="http://schemas.microsoft.com/office/drawing/2014/main" id="{21E60F34-FED1-493C-AFBE-9BEF3F2C4EAC}"/>
              </a:ext>
            </a:extLst>
          </p:cNvPr>
          <p:cNvCxnSpPr>
            <a:cxnSpLocks/>
          </p:cNvCxnSpPr>
          <p:nvPr/>
        </p:nvCxnSpPr>
        <p:spPr>
          <a:xfrm>
            <a:off x="736650" y="2302933"/>
            <a:ext cx="0" cy="405341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E53850-66FA-4F4E-8A0D-F99793B1B88D}"/>
              </a:ext>
            </a:extLst>
          </p:cNvPr>
          <p:cNvSpPr txBox="1"/>
          <p:nvPr/>
        </p:nvSpPr>
        <p:spPr>
          <a:xfrm>
            <a:off x="1571147" y="1060257"/>
            <a:ext cx="7025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ATTIVITÀ SVOLTE NEL </a:t>
            </a:r>
            <a:r>
              <a:rPr lang="it-IT" sz="2000" b="1" dirty="0">
                <a:solidFill>
                  <a:srgbClr val="3B588B"/>
                </a:solidFill>
                <a:latin typeface="Century Gothic" panose="020B0502020202020204" pitchFamily="34" charset="0"/>
              </a:rPr>
              <a:t>2021</a:t>
            </a:r>
            <a:r>
              <a:rPr lang="it-IT" sz="2000" dirty="0">
                <a:solidFill>
                  <a:srgbClr val="3B588B"/>
                </a:solidFill>
                <a:latin typeface="Century Gothic" panose="020B0502020202020204" pitchFamily="34" charset="0"/>
              </a:rPr>
              <a:t> PER IL NUOVO PIANO DI GESTIONE</a:t>
            </a:r>
          </a:p>
        </p:txBody>
      </p:sp>
    </p:spTree>
    <p:extLst>
      <p:ext uri="{BB962C8B-B14F-4D97-AF65-F5344CB8AC3E}">
        <p14:creationId xmlns:p14="http://schemas.microsoft.com/office/powerpoint/2010/main" val="1549218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FE62784860E14FB0E80CC3FBDF2E72" ma:contentTypeVersion="13" ma:contentTypeDescription="Creare un nuovo documento." ma:contentTypeScope="" ma:versionID="9366ebb480c57ae06eb32ce77a7f017d">
  <xsd:schema xmlns:xsd="http://www.w3.org/2001/XMLSchema" xmlns:xs="http://www.w3.org/2001/XMLSchema" xmlns:p="http://schemas.microsoft.com/office/2006/metadata/properties" xmlns:ns3="7b357796-b1e2-451d-b95b-7af1c5b4b364" xmlns:ns4="f4f7f72e-fc5c-4987-8b3a-5ff1105bf6ce" targetNamespace="http://schemas.microsoft.com/office/2006/metadata/properties" ma:root="true" ma:fieldsID="be8bb64ca943226db0ef31e7f976b5dd" ns3:_="" ns4:_="">
    <xsd:import namespace="7b357796-b1e2-451d-b95b-7af1c5b4b364"/>
    <xsd:import namespace="f4f7f72e-fc5c-4987-8b3a-5ff1105bf6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57796-b1e2-451d-b95b-7af1c5b4b3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7f72e-fc5c-4987-8b3a-5ff1105bf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AA502-6537-4AC2-A6AF-89A0EAE6A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57796-b1e2-451d-b95b-7af1c5b4b364"/>
    <ds:schemaRef ds:uri="f4f7f72e-fc5c-4987-8b3a-5ff1105bf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A3340-421A-4E79-8726-800135EFE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C42D5-027C-4942-B5A8-AB79655F5E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b357796-b1e2-451d-b95b-7af1c5b4b364"/>
    <ds:schemaRef ds:uri="http://purl.org/dc/elements/1.1/"/>
    <ds:schemaRef ds:uri="http://schemas.microsoft.com/office/infopath/2007/PartnerControls"/>
    <ds:schemaRef ds:uri="f4f7f72e-fc5c-4987-8b3a-5ff1105bf6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1591</Words>
  <Application>Microsoft Office PowerPoint</Application>
  <PresentationFormat>Presentazione su schermo (4:3)</PresentationFormat>
  <Paragraphs>223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</dc:creator>
  <cp:lastModifiedBy>Alessia Montacchini</cp:lastModifiedBy>
  <cp:revision>91</cp:revision>
  <dcterms:created xsi:type="dcterms:W3CDTF">2019-09-21T13:32:47Z</dcterms:created>
  <dcterms:modified xsi:type="dcterms:W3CDTF">2021-05-21T10:38:13Z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0x010100D1FE62784860E14FB0E80CC3FBDF2E72</vt:lpwstr>
  </property>
</Properties>
</file>